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3C518-3CA1-43B0-B516-BE8CB532E4F7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C10DF-A575-4276-AC37-581062831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35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E2F1-1EB3-4C87-9AF7-F34D12858B2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F0D7-79D0-43DC-A8ED-F9A0C79A8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68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E2F1-1EB3-4C87-9AF7-F34D12858B2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F0D7-79D0-43DC-A8ED-F9A0C79A8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02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E2F1-1EB3-4C87-9AF7-F34D12858B2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F0D7-79D0-43DC-A8ED-F9A0C79A8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50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E2F1-1EB3-4C87-9AF7-F34D12858B2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F0D7-79D0-43DC-A8ED-F9A0C79A8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251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E2F1-1EB3-4C87-9AF7-F34D12858B2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F0D7-79D0-43DC-A8ED-F9A0C79A8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13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E2F1-1EB3-4C87-9AF7-F34D12858B2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F0D7-79D0-43DC-A8ED-F9A0C79A8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29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E2F1-1EB3-4C87-9AF7-F34D12858B2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F0D7-79D0-43DC-A8ED-F9A0C79A8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0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E2F1-1EB3-4C87-9AF7-F34D12858B2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F0D7-79D0-43DC-A8ED-F9A0C79A8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3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E2F1-1EB3-4C87-9AF7-F34D12858B2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F0D7-79D0-43DC-A8ED-F9A0C79A8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68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E2F1-1EB3-4C87-9AF7-F34D12858B2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F0D7-79D0-43DC-A8ED-F9A0C79A8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36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E2F1-1EB3-4C87-9AF7-F34D12858B2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F0D7-79D0-43DC-A8ED-F9A0C79A8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2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FE2F1-1EB3-4C87-9AF7-F34D12858B24}" type="datetimeFigureOut">
              <a:rPr lang="en-GB" smtClean="0"/>
              <a:t>13/05/2019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AF0D7-79D0-43DC-A8ED-F9A0C79A8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63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7i0yA_upx8" TargetMode="External"/><Relationship Id="rId2" Type="http://schemas.openxmlformats.org/officeDocument/2006/relationships/hyperlink" Target="https://www.youtube.com/watch?v=35dXwNMB_l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0351" y="109694"/>
            <a:ext cx="11841479" cy="504056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u="sng" dirty="0">
                <a:latin typeface="Comic Sans MS" panose="030F0702030302020204" pitchFamily="66" charset="0"/>
              </a:rPr>
              <a:t>Case Study(Regional Contrasts in Brazil) </a:t>
            </a:r>
          </a:p>
        </p:txBody>
      </p:sp>
      <p:sp>
        <p:nvSpPr>
          <p:cNvPr id="5" name="Action Button: Movie 4">
            <a:hlinkClick r:id="rId2" highlightClick="1"/>
          </p:cNvPr>
          <p:cNvSpPr/>
          <p:nvPr/>
        </p:nvSpPr>
        <p:spPr>
          <a:xfrm>
            <a:off x="341456" y="217706"/>
            <a:ext cx="576064" cy="28803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ction Button: Movie 5">
            <a:hlinkClick r:id="rId3" highlightClick="1"/>
          </p:cNvPr>
          <p:cNvSpPr/>
          <p:nvPr/>
        </p:nvSpPr>
        <p:spPr>
          <a:xfrm>
            <a:off x="11305495" y="231583"/>
            <a:ext cx="576064" cy="281094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0351" y="704504"/>
            <a:ext cx="11841479" cy="707886"/>
          </a:xfrm>
          <a:prstGeom prst="rect">
            <a:avLst/>
          </a:prstGeom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GB" sz="2000" u="sng" dirty="0">
                <a:latin typeface="Comic Sans MS" panose="030F0702030302020204" pitchFamily="66" charset="0"/>
              </a:rPr>
              <a:t>Learning Objective</a:t>
            </a:r>
            <a:r>
              <a:rPr lang="en-GB" sz="2000" dirty="0">
                <a:latin typeface="Comic Sans MS" panose="030F0702030302020204" pitchFamily="66" charset="0"/>
              </a:rPr>
              <a:t>:  What is the influence on disparities and inequalities of ethnicity, residence, parental education, income, employment (formal and informal) and land ownership.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7859" y="2204864"/>
            <a:ext cx="6153700" cy="4382180"/>
          </a:xfrm>
          <a:prstGeom prst="rect">
            <a:avLst/>
          </a:prstGeom>
          <a:ln w="28575">
            <a:solidFill>
              <a:srgbClr val="00FF00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328" y="2230614"/>
            <a:ext cx="4913690" cy="4433680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20350" y="1556599"/>
            <a:ext cx="11841479" cy="504056"/>
          </a:xfrm>
          <a:prstGeom prst="rect">
            <a:avLst/>
          </a:prstGeom>
          <a:ln w="28575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u="sng" dirty="0">
                <a:latin typeface="Comic Sans MS" panose="030F0702030302020204" pitchFamily="66" charset="0"/>
              </a:rPr>
              <a:t>Starter</a:t>
            </a:r>
            <a:r>
              <a:rPr lang="en-GB" sz="2000" dirty="0">
                <a:latin typeface="Comic Sans MS" panose="030F0702030302020204" pitchFamily="66" charset="0"/>
              </a:rPr>
              <a:t>: Read through your information sheet and fill in your Case Study sheet. </a:t>
            </a:r>
          </a:p>
        </p:txBody>
      </p:sp>
    </p:spTree>
    <p:extLst>
      <p:ext uri="{BB962C8B-B14F-4D97-AF65-F5344CB8AC3E}">
        <p14:creationId xmlns:p14="http://schemas.microsoft.com/office/powerpoint/2010/main" val="1194948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26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roberts</dc:creator>
  <cp:lastModifiedBy>Martin Roberts</cp:lastModifiedBy>
  <cp:revision>7</cp:revision>
  <dcterms:created xsi:type="dcterms:W3CDTF">2015-12-08T17:18:50Z</dcterms:created>
  <dcterms:modified xsi:type="dcterms:W3CDTF">2019-05-13T08:09:20Z</dcterms:modified>
</cp:coreProperties>
</file>