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2" r:id="rId2"/>
    <p:sldId id="273" r:id="rId3"/>
    <p:sldId id="276" r:id="rId4"/>
    <p:sldId id="277" r:id="rId5"/>
    <p:sldId id="278" r:id="rId6"/>
    <p:sldId id="259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722"/>
  </p:normalViewPr>
  <p:slideViewPr>
    <p:cSldViewPr snapToGrid="0" snapToObjects="1">
      <p:cViewPr varScale="1">
        <p:scale>
          <a:sx n="88" d="100"/>
          <a:sy n="88" d="100"/>
        </p:scale>
        <p:origin x="184" y="7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FA0595-EEF8-4576-BD2D-C9706E827198}" type="doc">
      <dgm:prSet loTypeId="urn:microsoft.com/office/officeart/2009/3/layout/StepUpProcess" loCatId="process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13133E85-5D28-4A82-AAF0-DAE6292E1289}">
      <dgm:prSet phldrT="[Text]" custT="1"/>
      <dgm:spPr/>
      <dgm:t>
        <a:bodyPr/>
        <a:lstStyle/>
        <a:p>
          <a:r>
            <a:rPr lang="en-GB" sz="2000" dirty="0">
              <a:latin typeface="Comic Sans MS" pitchFamily="66" charset="0"/>
            </a:rPr>
            <a:t>Stage 1</a:t>
          </a:r>
        </a:p>
      </dgm:t>
    </dgm:pt>
    <dgm:pt modelId="{73D85580-ADAB-442C-9313-45CDC92730FA}" type="parTrans" cxnId="{0FFA9FFA-8CAD-4951-978B-8EDB75B159A6}">
      <dgm:prSet/>
      <dgm:spPr/>
      <dgm:t>
        <a:bodyPr/>
        <a:lstStyle/>
        <a:p>
          <a:endParaRPr lang="en-GB"/>
        </a:p>
      </dgm:t>
    </dgm:pt>
    <dgm:pt modelId="{6071C397-A647-4B57-990F-8D2F38DA83B7}" type="sibTrans" cxnId="{0FFA9FFA-8CAD-4951-978B-8EDB75B159A6}">
      <dgm:prSet/>
      <dgm:spPr/>
      <dgm:t>
        <a:bodyPr/>
        <a:lstStyle/>
        <a:p>
          <a:endParaRPr lang="en-GB"/>
        </a:p>
      </dgm:t>
    </dgm:pt>
    <dgm:pt modelId="{9F501C1D-0991-4D8E-8C20-97D325D4AE88}">
      <dgm:prSet phldrT="[Text]" custT="1"/>
      <dgm:spPr/>
      <dgm:t>
        <a:bodyPr/>
        <a:lstStyle/>
        <a:p>
          <a:r>
            <a:rPr lang="en-GB" sz="2000" dirty="0">
              <a:solidFill>
                <a:srgbClr val="00B0F0"/>
              </a:solidFill>
              <a:latin typeface="Comic Sans MS" pitchFamily="66" charset="0"/>
            </a:rPr>
            <a:t>A01</a:t>
          </a:r>
          <a:r>
            <a:rPr lang="en-GB" sz="2000" dirty="0">
              <a:latin typeface="Comic Sans MS" pitchFamily="66" charset="0"/>
            </a:rPr>
            <a:t> </a:t>
          </a:r>
          <a:r>
            <a:rPr lang="en-GB" sz="2000" dirty="0">
              <a:solidFill>
                <a:srgbClr val="00B0F0"/>
              </a:solidFill>
              <a:latin typeface="Comic Sans MS" pitchFamily="66" charset="0"/>
            </a:rPr>
            <a:t>Define</a:t>
          </a:r>
          <a:r>
            <a:rPr lang="en-GB" sz="2000" dirty="0">
              <a:latin typeface="Comic Sans MS" pitchFamily="66" charset="0"/>
            </a:rPr>
            <a:t> key language. </a:t>
          </a:r>
          <a:endParaRPr lang="en-GB" sz="2000" dirty="0">
            <a:solidFill>
              <a:schemeClr val="accent6">
                <a:lumMod val="75000"/>
              </a:schemeClr>
            </a:solidFill>
            <a:latin typeface="Comic Sans MS" pitchFamily="66" charset="0"/>
          </a:endParaRPr>
        </a:p>
      </dgm:t>
    </dgm:pt>
    <dgm:pt modelId="{EE153521-A579-429F-99C7-76CA575F8ADA}" type="parTrans" cxnId="{C232E610-0E67-4E39-8D87-251B1DEA7809}">
      <dgm:prSet/>
      <dgm:spPr/>
      <dgm:t>
        <a:bodyPr/>
        <a:lstStyle/>
        <a:p>
          <a:endParaRPr lang="en-GB"/>
        </a:p>
      </dgm:t>
    </dgm:pt>
    <dgm:pt modelId="{101EF8EE-ED29-4ADD-A241-273644979E22}" type="sibTrans" cxnId="{C232E610-0E67-4E39-8D87-251B1DEA7809}">
      <dgm:prSet/>
      <dgm:spPr/>
      <dgm:t>
        <a:bodyPr/>
        <a:lstStyle/>
        <a:p>
          <a:endParaRPr lang="en-GB"/>
        </a:p>
      </dgm:t>
    </dgm:pt>
    <dgm:pt modelId="{CD6DCC4B-3040-4167-A437-04CF49EC81D8}">
      <dgm:prSet phldrT="[Text]" custT="1"/>
      <dgm:spPr/>
      <dgm:t>
        <a:bodyPr/>
        <a:lstStyle/>
        <a:p>
          <a:r>
            <a:rPr lang="en-GB" sz="2000" dirty="0">
              <a:latin typeface="Comic Sans MS" pitchFamily="66" charset="0"/>
            </a:rPr>
            <a:t>Stage 2</a:t>
          </a:r>
        </a:p>
      </dgm:t>
    </dgm:pt>
    <dgm:pt modelId="{D397CFED-F1E9-480C-B3FB-22EAAFC2E62C}" type="parTrans" cxnId="{DFED4240-2382-4698-8B58-66BFA755214E}">
      <dgm:prSet/>
      <dgm:spPr/>
      <dgm:t>
        <a:bodyPr/>
        <a:lstStyle/>
        <a:p>
          <a:endParaRPr lang="en-GB"/>
        </a:p>
      </dgm:t>
    </dgm:pt>
    <dgm:pt modelId="{6A9D2AE1-3B8D-4419-9014-99138BAF87F6}" type="sibTrans" cxnId="{DFED4240-2382-4698-8B58-66BFA755214E}">
      <dgm:prSet/>
      <dgm:spPr/>
      <dgm:t>
        <a:bodyPr/>
        <a:lstStyle/>
        <a:p>
          <a:endParaRPr lang="en-GB"/>
        </a:p>
      </dgm:t>
    </dgm:pt>
    <dgm:pt modelId="{3A01A9A6-8F7B-424B-A536-2CED8E317E52}">
      <dgm:prSet phldrT="[Text]" custT="1"/>
      <dgm:spPr/>
      <dgm:t>
        <a:bodyPr/>
        <a:lstStyle/>
        <a:p>
          <a:r>
            <a:rPr lang="en-GB" sz="2000" dirty="0">
              <a:solidFill>
                <a:srgbClr val="00B0F0"/>
              </a:solidFill>
              <a:latin typeface="Comic Sans MS" pitchFamily="66" charset="0"/>
            </a:rPr>
            <a:t>A02</a:t>
          </a:r>
          <a:r>
            <a:rPr lang="en-GB" sz="2000" dirty="0">
              <a:latin typeface="Comic Sans MS" pitchFamily="66" charset="0"/>
            </a:rPr>
            <a:t> Providing detailed </a:t>
          </a:r>
          <a:r>
            <a:rPr lang="en-GB" sz="2000" dirty="0">
              <a:solidFill>
                <a:srgbClr val="00B0F0"/>
              </a:solidFill>
              <a:latin typeface="Comic Sans MS" pitchFamily="66" charset="0"/>
            </a:rPr>
            <a:t>explanations, with a range of ideas and </a:t>
          </a:r>
          <a:r>
            <a:rPr lang="en-GB" sz="2000" dirty="0">
              <a:latin typeface="Comic Sans MS" pitchFamily="66" charset="0"/>
            </a:rPr>
            <a:t> </a:t>
          </a:r>
          <a:endParaRPr lang="en-GB" sz="2000" dirty="0">
            <a:solidFill>
              <a:srgbClr val="00B050"/>
            </a:solidFill>
            <a:latin typeface="Comic Sans MS" pitchFamily="66" charset="0"/>
          </a:endParaRPr>
        </a:p>
      </dgm:t>
    </dgm:pt>
    <dgm:pt modelId="{26ECD698-B4DC-4649-B4BE-364679A1D270}" type="parTrans" cxnId="{30E568E1-C750-4861-B775-23E647EABB10}">
      <dgm:prSet/>
      <dgm:spPr/>
      <dgm:t>
        <a:bodyPr/>
        <a:lstStyle/>
        <a:p>
          <a:endParaRPr lang="en-GB"/>
        </a:p>
      </dgm:t>
    </dgm:pt>
    <dgm:pt modelId="{C6F1981D-F70F-4F24-B940-91403F437386}" type="sibTrans" cxnId="{30E568E1-C750-4861-B775-23E647EABB10}">
      <dgm:prSet/>
      <dgm:spPr/>
      <dgm:t>
        <a:bodyPr/>
        <a:lstStyle/>
        <a:p>
          <a:endParaRPr lang="en-GB"/>
        </a:p>
      </dgm:t>
    </dgm:pt>
    <dgm:pt modelId="{AE19F0E8-1361-40FB-99F7-323A34A497EE}">
      <dgm:prSet phldrT="[Text]" custT="1"/>
      <dgm:spPr/>
      <dgm:t>
        <a:bodyPr/>
        <a:lstStyle/>
        <a:p>
          <a:r>
            <a:rPr lang="en-GB" sz="2000" dirty="0">
              <a:latin typeface="Comic Sans MS" pitchFamily="66" charset="0"/>
            </a:rPr>
            <a:t>Stage 3</a:t>
          </a:r>
        </a:p>
      </dgm:t>
    </dgm:pt>
    <dgm:pt modelId="{9C019E1F-3C55-49A3-8C36-22C880741C43}" type="parTrans" cxnId="{177B5DC0-A6F0-49CE-AEA7-4AE781D5E282}">
      <dgm:prSet/>
      <dgm:spPr/>
      <dgm:t>
        <a:bodyPr/>
        <a:lstStyle/>
        <a:p>
          <a:endParaRPr lang="en-GB"/>
        </a:p>
      </dgm:t>
    </dgm:pt>
    <dgm:pt modelId="{34844A50-FBE5-4708-B7FB-FF71BB78E0A5}" type="sibTrans" cxnId="{177B5DC0-A6F0-49CE-AEA7-4AE781D5E282}">
      <dgm:prSet/>
      <dgm:spPr/>
      <dgm:t>
        <a:bodyPr/>
        <a:lstStyle/>
        <a:p>
          <a:endParaRPr lang="en-GB"/>
        </a:p>
      </dgm:t>
    </dgm:pt>
    <dgm:pt modelId="{3233F377-9372-4719-AFC6-92D60AECDAAD}">
      <dgm:prSet phldrT="[Text]" custT="1"/>
      <dgm:spPr/>
      <dgm:t>
        <a:bodyPr/>
        <a:lstStyle/>
        <a:p>
          <a:r>
            <a:rPr lang="en-GB" sz="2000" dirty="0">
              <a:solidFill>
                <a:srgbClr val="00B0F0"/>
              </a:solidFill>
              <a:latin typeface="Comic Sans MS" pitchFamily="66" charset="0"/>
            </a:rPr>
            <a:t>A03 Analyse </a:t>
          </a:r>
          <a:r>
            <a:rPr lang="en-GB" sz="2000" dirty="0">
              <a:solidFill>
                <a:schemeClr val="tx1"/>
              </a:solidFill>
              <a:latin typeface="Comic Sans MS" pitchFamily="66" charset="0"/>
            </a:rPr>
            <a:t>concepts and ideas </a:t>
          </a:r>
          <a:endParaRPr lang="en-GB" sz="2000" dirty="0">
            <a:solidFill>
              <a:srgbClr val="0070C0"/>
            </a:solidFill>
            <a:latin typeface="Comic Sans MS" pitchFamily="66" charset="0"/>
          </a:endParaRPr>
        </a:p>
      </dgm:t>
    </dgm:pt>
    <dgm:pt modelId="{200DE958-31AE-4882-BFFD-2BDF9B1D6512}" type="parTrans" cxnId="{08C3C98D-7479-4619-B46F-4126EB4F1EDA}">
      <dgm:prSet/>
      <dgm:spPr/>
      <dgm:t>
        <a:bodyPr/>
        <a:lstStyle/>
        <a:p>
          <a:endParaRPr lang="en-GB"/>
        </a:p>
      </dgm:t>
    </dgm:pt>
    <dgm:pt modelId="{7F9322AC-9641-40B2-A282-984391BEA628}" type="sibTrans" cxnId="{08C3C98D-7479-4619-B46F-4126EB4F1EDA}">
      <dgm:prSet/>
      <dgm:spPr/>
      <dgm:t>
        <a:bodyPr/>
        <a:lstStyle/>
        <a:p>
          <a:endParaRPr lang="en-GB"/>
        </a:p>
      </dgm:t>
    </dgm:pt>
    <dgm:pt modelId="{0628E7A5-6979-4CA3-8EC9-2C817BD2D4A6}">
      <dgm:prSet custT="1"/>
      <dgm:spPr/>
      <dgm:t>
        <a:bodyPr/>
        <a:lstStyle/>
        <a:p>
          <a:r>
            <a:rPr lang="en-GB" sz="2000" dirty="0">
              <a:latin typeface="Comic Sans MS" pitchFamily="66" charset="0"/>
            </a:rPr>
            <a:t>Stage 4</a:t>
          </a:r>
        </a:p>
        <a:p>
          <a:r>
            <a:rPr lang="en-GB" sz="2000" dirty="0">
              <a:solidFill>
                <a:srgbClr val="00B0F0"/>
              </a:solidFill>
              <a:latin typeface="Comic Sans MS" pitchFamily="66" charset="0"/>
            </a:rPr>
            <a:t>A04</a:t>
          </a:r>
          <a:r>
            <a:rPr lang="en-GB" sz="2000" dirty="0">
              <a:latin typeface="Comic Sans MS" pitchFamily="66" charset="0"/>
            </a:rPr>
            <a:t> Construct opinions and ideas.</a:t>
          </a:r>
        </a:p>
      </dgm:t>
    </dgm:pt>
    <dgm:pt modelId="{B5A2654F-D154-4EDB-8828-841C7132BFB3}" type="parTrans" cxnId="{0774ABED-CF44-408B-868D-0271D694B797}">
      <dgm:prSet/>
      <dgm:spPr/>
      <dgm:t>
        <a:bodyPr/>
        <a:lstStyle/>
        <a:p>
          <a:endParaRPr lang="en-GB"/>
        </a:p>
      </dgm:t>
    </dgm:pt>
    <dgm:pt modelId="{91AD83FF-DB58-4B26-993C-4FF26FBEBD8D}" type="sibTrans" cxnId="{0774ABED-CF44-408B-868D-0271D694B797}">
      <dgm:prSet/>
      <dgm:spPr/>
      <dgm:t>
        <a:bodyPr/>
        <a:lstStyle/>
        <a:p>
          <a:endParaRPr lang="en-GB"/>
        </a:p>
      </dgm:t>
    </dgm:pt>
    <dgm:pt modelId="{D6844D5D-BEAF-403D-9AD9-CACBC683836E}">
      <dgm:prSet custT="1"/>
      <dgm:spPr/>
      <dgm:t>
        <a:bodyPr/>
        <a:lstStyle/>
        <a:p>
          <a:r>
            <a:rPr lang="en-GB" sz="2000" dirty="0">
              <a:latin typeface="Comic Sans MS" pitchFamily="66" charset="0"/>
            </a:rPr>
            <a:t>Stage 5</a:t>
          </a:r>
        </a:p>
      </dgm:t>
    </dgm:pt>
    <dgm:pt modelId="{B88AC0B5-F5A1-45E1-9B62-F1DCFD11869B}" type="parTrans" cxnId="{ADFB3905-C4EC-4452-BB9D-2D49FACDD3B8}">
      <dgm:prSet/>
      <dgm:spPr/>
      <dgm:t>
        <a:bodyPr/>
        <a:lstStyle/>
        <a:p>
          <a:endParaRPr lang="en-GB"/>
        </a:p>
      </dgm:t>
    </dgm:pt>
    <dgm:pt modelId="{9F62C7A8-EC8D-4EF6-8276-E85EC028B912}" type="sibTrans" cxnId="{ADFB3905-C4EC-4452-BB9D-2D49FACDD3B8}">
      <dgm:prSet/>
      <dgm:spPr/>
      <dgm:t>
        <a:bodyPr/>
        <a:lstStyle/>
        <a:p>
          <a:endParaRPr lang="en-GB"/>
        </a:p>
      </dgm:t>
    </dgm:pt>
    <dgm:pt modelId="{97068ECF-3379-4445-8903-341EF7B4859A}">
      <dgm:prSet custT="1"/>
      <dgm:spPr/>
      <dgm:t>
        <a:bodyPr/>
        <a:lstStyle/>
        <a:p>
          <a:r>
            <a:rPr lang="en-GB" sz="2000" dirty="0">
              <a:solidFill>
                <a:srgbClr val="00B0F0"/>
              </a:solidFill>
              <a:latin typeface="Comic Sans MS" pitchFamily="66" charset="0"/>
            </a:rPr>
            <a:t>A04</a:t>
          </a:r>
          <a:r>
            <a:rPr lang="en-GB" sz="2000" dirty="0">
              <a:latin typeface="Comic Sans MS" pitchFamily="66" charset="0"/>
            </a:rPr>
            <a:t> </a:t>
          </a:r>
          <a:r>
            <a:rPr lang="en-GB" sz="2000" dirty="0">
              <a:solidFill>
                <a:srgbClr val="00B0F0"/>
              </a:solidFill>
              <a:latin typeface="Comic Sans MS" pitchFamily="66" charset="0"/>
            </a:rPr>
            <a:t>Construct</a:t>
          </a:r>
          <a:r>
            <a:rPr lang="en-GB" sz="2000" dirty="0">
              <a:latin typeface="Comic Sans MS" pitchFamily="66" charset="0"/>
            </a:rPr>
            <a:t> detailed. synthesised  ideas and concepts.</a:t>
          </a:r>
          <a:endParaRPr lang="en-GB" sz="2000" dirty="0">
            <a:solidFill>
              <a:schemeClr val="accent6"/>
            </a:solidFill>
            <a:latin typeface="Comic Sans MS" pitchFamily="66" charset="0"/>
          </a:endParaRPr>
        </a:p>
      </dgm:t>
    </dgm:pt>
    <dgm:pt modelId="{1967C79D-7EDE-402F-84E9-60A2932D80DE}" type="parTrans" cxnId="{4CB55F57-47FC-42EF-9184-D708A21C79A6}">
      <dgm:prSet/>
      <dgm:spPr/>
      <dgm:t>
        <a:bodyPr/>
        <a:lstStyle/>
        <a:p>
          <a:endParaRPr lang="en-GB"/>
        </a:p>
      </dgm:t>
    </dgm:pt>
    <dgm:pt modelId="{5B4B5883-3690-4347-8C43-B5DC4761829F}" type="sibTrans" cxnId="{4CB55F57-47FC-42EF-9184-D708A21C79A6}">
      <dgm:prSet/>
      <dgm:spPr/>
      <dgm:t>
        <a:bodyPr/>
        <a:lstStyle/>
        <a:p>
          <a:endParaRPr lang="en-GB"/>
        </a:p>
      </dgm:t>
    </dgm:pt>
    <dgm:pt modelId="{9EC79B2F-6689-4E24-9436-DDD8570ABDED}" type="pres">
      <dgm:prSet presAssocID="{18FA0595-EEF8-4576-BD2D-C9706E827198}" presName="rootnode" presStyleCnt="0">
        <dgm:presLayoutVars>
          <dgm:chMax/>
          <dgm:chPref/>
          <dgm:dir/>
          <dgm:animLvl val="lvl"/>
        </dgm:presLayoutVars>
      </dgm:prSet>
      <dgm:spPr/>
    </dgm:pt>
    <dgm:pt modelId="{927BDB47-3964-4F68-9A23-26B9723E1F1C}" type="pres">
      <dgm:prSet presAssocID="{13133E85-5D28-4A82-AAF0-DAE6292E1289}" presName="composite" presStyleCnt="0"/>
      <dgm:spPr/>
    </dgm:pt>
    <dgm:pt modelId="{810E7007-FAF7-4B61-84EE-6BA56E093814}" type="pres">
      <dgm:prSet presAssocID="{13133E85-5D28-4A82-AAF0-DAE6292E1289}" presName="LShape" presStyleLbl="alignNode1" presStyleIdx="0" presStyleCnt="9"/>
      <dgm:spPr/>
    </dgm:pt>
    <dgm:pt modelId="{7F2BF94D-CEA0-4AE4-A745-388A706A73FA}" type="pres">
      <dgm:prSet presAssocID="{13133E85-5D28-4A82-AAF0-DAE6292E1289}" presName="ParentText" presStyleLbl="revTx" presStyleIdx="0" presStyleCnt="5" custScaleX="119156" custLinFactNeighborX="8513" custLinFactNeighborY="7959">
        <dgm:presLayoutVars>
          <dgm:chMax val="0"/>
          <dgm:chPref val="0"/>
          <dgm:bulletEnabled val="1"/>
        </dgm:presLayoutVars>
      </dgm:prSet>
      <dgm:spPr/>
    </dgm:pt>
    <dgm:pt modelId="{EFB17905-71B0-44A7-94D7-6B539FE524A6}" type="pres">
      <dgm:prSet presAssocID="{13133E85-5D28-4A82-AAF0-DAE6292E1289}" presName="Triangle" presStyleLbl="alignNode1" presStyleIdx="1" presStyleCnt="9"/>
      <dgm:spPr/>
    </dgm:pt>
    <dgm:pt modelId="{9ED0D2E4-5CB4-4AA2-890E-972A8BCDE138}" type="pres">
      <dgm:prSet presAssocID="{6071C397-A647-4B57-990F-8D2F38DA83B7}" presName="sibTrans" presStyleCnt="0"/>
      <dgm:spPr/>
    </dgm:pt>
    <dgm:pt modelId="{1A68DD9C-8AC1-4949-B04F-FFEB227169CA}" type="pres">
      <dgm:prSet presAssocID="{6071C397-A647-4B57-990F-8D2F38DA83B7}" presName="space" presStyleCnt="0"/>
      <dgm:spPr/>
    </dgm:pt>
    <dgm:pt modelId="{751D3CEB-0C65-4541-9357-3D3CBFE59D1A}" type="pres">
      <dgm:prSet presAssocID="{CD6DCC4B-3040-4167-A437-04CF49EC81D8}" presName="composite" presStyleCnt="0"/>
      <dgm:spPr/>
    </dgm:pt>
    <dgm:pt modelId="{DA01B179-E2C0-4291-8633-E370760F559F}" type="pres">
      <dgm:prSet presAssocID="{CD6DCC4B-3040-4167-A437-04CF49EC81D8}" presName="LShape" presStyleLbl="alignNode1" presStyleIdx="2" presStyleCnt="9" custLinFactNeighborX="-5590"/>
      <dgm:spPr/>
    </dgm:pt>
    <dgm:pt modelId="{3A22022B-C04B-4B19-9E7E-571E931A448B}" type="pres">
      <dgm:prSet presAssocID="{CD6DCC4B-3040-4167-A437-04CF49EC81D8}" presName="ParentText" presStyleLbl="revTx" presStyleIdx="1" presStyleCnt="5" custScaleX="116041">
        <dgm:presLayoutVars>
          <dgm:chMax val="0"/>
          <dgm:chPref val="0"/>
          <dgm:bulletEnabled val="1"/>
        </dgm:presLayoutVars>
      </dgm:prSet>
      <dgm:spPr/>
    </dgm:pt>
    <dgm:pt modelId="{99B9D782-B651-41CA-9D09-E21A15BF8005}" type="pres">
      <dgm:prSet presAssocID="{CD6DCC4B-3040-4167-A437-04CF49EC81D8}" presName="Triangle" presStyleLbl="alignNode1" presStyleIdx="3" presStyleCnt="9"/>
      <dgm:spPr/>
    </dgm:pt>
    <dgm:pt modelId="{E29DF964-9452-46E3-83A8-E130490572EA}" type="pres">
      <dgm:prSet presAssocID="{6A9D2AE1-3B8D-4419-9014-99138BAF87F6}" presName="sibTrans" presStyleCnt="0"/>
      <dgm:spPr/>
    </dgm:pt>
    <dgm:pt modelId="{2651D190-47A3-48AC-BF32-1F6A99D60C4C}" type="pres">
      <dgm:prSet presAssocID="{6A9D2AE1-3B8D-4419-9014-99138BAF87F6}" presName="space" presStyleCnt="0"/>
      <dgm:spPr/>
    </dgm:pt>
    <dgm:pt modelId="{87467C49-621B-487C-9763-E025CEEA74D7}" type="pres">
      <dgm:prSet presAssocID="{AE19F0E8-1361-40FB-99F7-323A34A497EE}" presName="composite" presStyleCnt="0"/>
      <dgm:spPr/>
    </dgm:pt>
    <dgm:pt modelId="{9AB7F609-0F6E-4AB6-B8B2-DC4235D810DB}" type="pres">
      <dgm:prSet presAssocID="{AE19F0E8-1361-40FB-99F7-323A34A497EE}" presName="LShape" presStyleLbl="alignNode1" presStyleIdx="4" presStyleCnt="9"/>
      <dgm:spPr/>
    </dgm:pt>
    <dgm:pt modelId="{C51A2CBB-A668-4F17-A981-EA80A9EFD72C}" type="pres">
      <dgm:prSet presAssocID="{AE19F0E8-1361-40FB-99F7-323A34A497EE}" presName="ParentText" presStyleLbl="revTx" presStyleIdx="2" presStyleCnt="5" custScaleX="122017" custLinFactNeighborX="9831">
        <dgm:presLayoutVars>
          <dgm:chMax val="0"/>
          <dgm:chPref val="0"/>
          <dgm:bulletEnabled val="1"/>
        </dgm:presLayoutVars>
      </dgm:prSet>
      <dgm:spPr/>
    </dgm:pt>
    <dgm:pt modelId="{428F5EF1-D0E0-4495-A38E-CDCA534774B6}" type="pres">
      <dgm:prSet presAssocID="{AE19F0E8-1361-40FB-99F7-323A34A497EE}" presName="Triangle" presStyleLbl="alignNode1" presStyleIdx="5" presStyleCnt="9"/>
      <dgm:spPr/>
    </dgm:pt>
    <dgm:pt modelId="{3584E360-A07B-4321-8DB4-69D0992F7B82}" type="pres">
      <dgm:prSet presAssocID="{34844A50-FBE5-4708-B7FB-FF71BB78E0A5}" presName="sibTrans" presStyleCnt="0"/>
      <dgm:spPr/>
    </dgm:pt>
    <dgm:pt modelId="{E3413E29-32EE-4C64-8A2A-A26EE1BC0866}" type="pres">
      <dgm:prSet presAssocID="{34844A50-FBE5-4708-B7FB-FF71BB78E0A5}" presName="space" presStyleCnt="0"/>
      <dgm:spPr/>
    </dgm:pt>
    <dgm:pt modelId="{CB5C7E17-78BF-4DA0-B639-422E21CB1E50}" type="pres">
      <dgm:prSet presAssocID="{0628E7A5-6979-4CA3-8EC9-2C817BD2D4A6}" presName="composite" presStyleCnt="0"/>
      <dgm:spPr/>
    </dgm:pt>
    <dgm:pt modelId="{46FD0B5B-716F-4693-9B1C-C4A0A2ADE083}" type="pres">
      <dgm:prSet presAssocID="{0628E7A5-6979-4CA3-8EC9-2C817BD2D4A6}" presName="LShape" presStyleLbl="alignNode1" presStyleIdx="6" presStyleCnt="9" custLinFactNeighborX="-7148"/>
      <dgm:spPr/>
    </dgm:pt>
    <dgm:pt modelId="{F616525A-D979-4979-8875-82E1BBAE4BFD}" type="pres">
      <dgm:prSet presAssocID="{0628E7A5-6979-4CA3-8EC9-2C817BD2D4A6}" presName="ParentText" presStyleLbl="revTx" presStyleIdx="3" presStyleCnt="5" custScaleX="112590">
        <dgm:presLayoutVars>
          <dgm:chMax val="0"/>
          <dgm:chPref val="0"/>
          <dgm:bulletEnabled val="1"/>
        </dgm:presLayoutVars>
      </dgm:prSet>
      <dgm:spPr/>
    </dgm:pt>
    <dgm:pt modelId="{E688CA80-7492-4385-ADAB-422D5CD20407}" type="pres">
      <dgm:prSet presAssocID="{0628E7A5-6979-4CA3-8EC9-2C817BD2D4A6}" presName="Triangle" presStyleLbl="alignNode1" presStyleIdx="7" presStyleCnt="9"/>
      <dgm:spPr/>
    </dgm:pt>
    <dgm:pt modelId="{E54EAA21-BE4A-4032-B445-35E92E6A2A57}" type="pres">
      <dgm:prSet presAssocID="{91AD83FF-DB58-4B26-993C-4FF26FBEBD8D}" presName="sibTrans" presStyleCnt="0"/>
      <dgm:spPr/>
    </dgm:pt>
    <dgm:pt modelId="{667F06D6-94B0-4F73-9FAC-264458975739}" type="pres">
      <dgm:prSet presAssocID="{91AD83FF-DB58-4B26-993C-4FF26FBEBD8D}" presName="space" presStyleCnt="0"/>
      <dgm:spPr/>
    </dgm:pt>
    <dgm:pt modelId="{035EEB72-BD76-4707-9E09-FE4CA5C973F3}" type="pres">
      <dgm:prSet presAssocID="{D6844D5D-BEAF-403D-9AD9-CACBC683836E}" presName="composite" presStyleCnt="0"/>
      <dgm:spPr/>
    </dgm:pt>
    <dgm:pt modelId="{E4F40111-2177-43DA-947B-7774717DD223}" type="pres">
      <dgm:prSet presAssocID="{D6844D5D-BEAF-403D-9AD9-CACBC683836E}" presName="LShape" presStyleLbl="alignNode1" presStyleIdx="8" presStyleCnt="9" custLinFactNeighborX="-7371"/>
      <dgm:spPr/>
    </dgm:pt>
    <dgm:pt modelId="{51479743-046D-415E-98ED-E0CD29A94AC8}" type="pres">
      <dgm:prSet presAssocID="{D6844D5D-BEAF-403D-9AD9-CACBC683836E}" presName="ParentText" presStyleLbl="revTx" presStyleIdx="4" presStyleCnt="5" custScaleX="103240" custLinFactNeighborX="12246" custLinFactNeighborY="8366">
        <dgm:presLayoutVars>
          <dgm:chMax val="0"/>
          <dgm:chPref val="0"/>
          <dgm:bulletEnabled val="1"/>
        </dgm:presLayoutVars>
      </dgm:prSet>
      <dgm:spPr/>
    </dgm:pt>
  </dgm:ptLst>
  <dgm:cxnLst>
    <dgm:cxn modelId="{0C655702-5C7E-43B9-AD96-8E7B82E6EAA7}" type="presOf" srcId="{3233F377-9372-4719-AFC6-92D60AECDAAD}" destId="{C51A2CBB-A668-4F17-A981-EA80A9EFD72C}" srcOrd="0" destOrd="1" presId="urn:microsoft.com/office/officeart/2009/3/layout/StepUpProcess"/>
    <dgm:cxn modelId="{ADFB3905-C4EC-4452-BB9D-2D49FACDD3B8}" srcId="{18FA0595-EEF8-4576-BD2D-C9706E827198}" destId="{D6844D5D-BEAF-403D-9AD9-CACBC683836E}" srcOrd="4" destOrd="0" parTransId="{B88AC0B5-F5A1-45E1-9B62-F1DCFD11869B}" sibTransId="{9F62C7A8-EC8D-4EF6-8276-E85EC028B912}"/>
    <dgm:cxn modelId="{67D2A008-FC37-4A06-A04A-EC3BCB10225C}" type="presOf" srcId="{9F501C1D-0991-4D8E-8C20-97D325D4AE88}" destId="{7F2BF94D-CEA0-4AE4-A745-388A706A73FA}" srcOrd="0" destOrd="1" presId="urn:microsoft.com/office/officeart/2009/3/layout/StepUpProcess"/>
    <dgm:cxn modelId="{C232E610-0E67-4E39-8D87-251B1DEA7809}" srcId="{13133E85-5D28-4A82-AAF0-DAE6292E1289}" destId="{9F501C1D-0991-4D8E-8C20-97D325D4AE88}" srcOrd="0" destOrd="0" parTransId="{EE153521-A579-429F-99C7-76CA575F8ADA}" sibTransId="{101EF8EE-ED29-4ADD-A241-273644979E22}"/>
    <dgm:cxn modelId="{2A285D29-5492-4C5E-9FB0-D9A800E591D7}" type="presOf" srcId="{0628E7A5-6979-4CA3-8EC9-2C817BD2D4A6}" destId="{F616525A-D979-4979-8875-82E1BBAE4BFD}" srcOrd="0" destOrd="0" presId="urn:microsoft.com/office/officeart/2009/3/layout/StepUpProcess"/>
    <dgm:cxn modelId="{DFED4240-2382-4698-8B58-66BFA755214E}" srcId="{18FA0595-EEF8-4576-BD2D-C9706E827198}" destId="{CD6DCC4B-3040-4167-A437-04CF49EC81D8}" srcOrd="1" destOrd="0" parTransId="{D397CFED-F1E9-480C-B3FB-22EAAFC2E62C}" sibTransId="{6A9D2AE1-3B8D-4419-9014-99138BAF87F6}"/>
    <dgm:cxn modelId="{4CB55F57-47FC-42EF-9184-D708A21C79A6}" srcId="{D6844D5D-BEAF-403D-9AD9-CACBC683836E}" destId="{97068ECF-3379-4445-8903-341EF7B4859A}" srcOrd="0" destOrd="0" parTransId="{1967C79D-7EDE-402F-84E9-60A2932D80DE}" sibTransId="{5B4B5883-3690-4347-8C43-B5DC4761829F}"/>
    <dgm:cxn modelId="{F1685484-8CDF-490C-A53E-95D0C1B00589}" type="presOf" srcId="{13133E85-5D28-4A82-AAF0-DAE6292E1289}" destId="{7F2BF94D-CEA0-4AE4-A745-388A706A73FA}" srcOrd="0" destOrd="0" presId="urn:microsoft.com/office/officeart/2009/3/layout/StepUpProcess"/>
    <dgm:cxn modelId="{08C3C98D-7479-4619-B46F-4126EB4F1EDA}" srcId="{AE19F0E8-1361-40FB-99F7-323A34A497EE}" destId="{3233F377-9372-4719-AFC6-92D60AECDAAD}" srcOrd="0" destOrd="0" parTransId="{200DE958-31AE-4882-BFFD-2BDF9B1D6512}" sibTransId="{7F9322AC-9641-40B2-A282-984391BEA628}"/>
    <dgm:cxn modelId="{1B601198-077C-459D-ACD9-E51EE782D68F}" type="presOf" srcId="{D6844D5D-BEAF-403D-9AD9-CACBC683836E}" destId="{51479743-046D-415E-98ED-E0CD29A94AC8}" srcOrd="0" destOrd="0" presId="urn:microsoft.com/office/officeart/2009/3/layout/StepUpProcess"/>
    <dgm:cxn modelId="{D2EE12AB-2C78-47EB-9E87-468EAD9F239C}" type="presOf" srcId="{18FA0595-EEF8-4576-BD2D-C9706E827198}" destId="{9EC79B2F-6689-4E24-9436-DDD8570ABDED}" srcOrd="0" destOrd="0" presId="urn:microsoft.com/office/officeart/2009/3/layout/StepUpProcess"/>
    <dgm:cxn modelId="{430256AD-56E8-43EF-9370-21981AE280CE}" type="presOf" srcId="{AE19F0E8-1361-40FB-99F7-323A34A497EE}" destId="{C51A2CBB-A668-4F17-A981-EA80A9EFD72C}" srcOrd="0" destOrd="0" presId="urn:microsoft.com/office/officeart/2009/3/layout/StepUpProcess"/>
    <dgm:cxn modelId="{177B5DC0-A6F0-49CE-AEA7-4AE781D5E282}" srcId="{18FA0595-EEF8-4576-BD2D-C9706E827198}" destId="{AE19F0E8-1361-40FB-99F7-323A34A497EE}" srcOrd="2" destOrd="0" parTransId="{9C019E1F-3C55-49A3-8C36-22C880741C43}" sibTransId="{34844A50-FBE5-4708-B7FB-FF71BB78E0A5}"/>
    <dgm:cxn modelId="{195A26C9-1ADA-4FCB-86F4-659D610D073D}" type="presOf" srcId="{CD6DCC4B-3040-4167-A437-04CF49EC81D8}" destId="{3A22022B-C04B-4B19-9E7E-571E931A448B}" srcOrd="0" destOrd="0" presId="urn:microsoft.com/office/officeart/2009/3/layout/StepUpProcess"/>
    <dgm:cxn modelId="{C77847E0-B7FC-438B-B7DD-46AC133014B2}" type="presOf" srcId="{3A01A9A6-8F7B-424B-A536-2CED8E317E52}" destId="{3A22022B-C04B-4B19-9E7E-571E931A448B}" srcOrd="0" destOrd="1" presId="urn:microsoft.com/office/officeart/2009/3/layout/StepUpProcess"/>
    <dgm:cxn modelId="{30E568E1-C750-4861-B775-23E647EABB10}" srcId="{CD6DCC4B-3040-4167-A437-04CF49EC81D8}" destId="{3A01A9A6-8F7B-424B-A536-2CED8E317E52}" srcOrd="0" destOrd="0" parTransId="{26ECD698-B4DC-4649-B4BE-364679A1D270}" sibTransId="{C6F1981D-F70F-4F24-B940-91403F437386}"/>
    <dgm:cxn modelId="{0774ABED-CF44-408B-868D-0271D694B797}" srcId="{18FA0595-EEF8-4576-BD2D-C9706E827198}" destId="{0628E7A5-6979-4CA3-8EC9-2C817BD2D4A6}" srcOrd="3" destOrd="0" parTransId="{B5A2654F-D154-4EDB-8828-841C7132BFB3}" sibTransId="{91AD83FF-DB58-4B26-993C-4FF26FBEBD8D}"/>
    <dgm:cxn modelId="{EEB0E9EF-C9CF-4322-ACF9-68A7B1A521D1}" type="presOf" srcId="{97068ECF-3379-4445-8903-341EF7B4859A}" destId="{51479743-046D-415E-98ED-E0CD29A94AC8}" srcOrd="0" destOrd="1" presId="urn:microsoft.com/office/officeart/2009/3/layout/StepUpProcess"/>
    <dgm:cxn modelId="{0FFA9FFA-8CAD-4951-978B-8EDB75B159A6}" srcId="{18FA0595-EEF8-4576-BD2D-C9706E827198}" destId="{13133E85-5D28-4A82-AAF0-DAE6292E1289}" srcOrd="0" destOrd="0" parTransId="{73D85580-ADAB-442C-9313-45CDC92730FA}" sibTransId="{6071C397-A647-4B57-990F-8D2F38DA83B7}"/>
    <dgm:cxn modelId="{37021598-9214-4BFB-89F9-876AB2E99293}" type="presParOf" srcId="{9EC79B2F-6689-4E24-9436-DDD8570ABDED}" destId="{927BDB47-3964-4F68-9A23-26B9723E1F1C}" srcOrd="0" destOrd="0" presId="urn:microsoft.com/office/officeart/2009/3/layout/StepUpProcess"/>
    <dgm:cxn modelId="{2742C9F8-084A-4CC7-B09B-29D78093CF31}" type="presParOf" srcId="{927BDB47-3964-4F68-9A23-26B9723E1F1C}" destId="{810E7007-FAF7-4B61-84EE-6BA56E093814}" srcOrd="0" destOrd="0" presId="urn:microsoft.com/office/officeart/2009/3/layout/StepUpProcess"/>
    <dgm:cxn modelId="{B23439E4-BFD0-4961-9F9D-457DF5692B57}" type="presParOf" srcId="{927BDB47-3964-4F68-9A23-26B9723E1F1C}" destId="{7F2BF94D-CEA0-4AE4-A745-388A706A73FA}" srcOrd="1" destOrd="0" presId="urn:microsoft.com/office/officeart/2009/3/layout/StepUpProcess"/>
    <dgm:cxn modelId="{1599A3B4-2A5D-439C-AC3D-FA5238E4AAB6}" type="presParOf" srcId="{927BDB47-3964-4F68-9A23-26B9723E1F1C}" destId="{EFB17905-71B0-44A7-94D7-6B539FE524A6}" srcOrd="2" destOrd="0" presId="urn:microsoft.com/office/officeart/2009/3/layout/StepUpProcess"/>
    <dgm:cxn modelId="{D4260E26-FB13-44FA-A82F-C2DE6FEC6F27}" type="presParOf" srcId="{9EC79B2F-6689-4E24-9436-DDD8570ABDED}" destId="{9ED0D2E4-5CB4-4AA2-890E-972A8BCDE138}" srcOrd="1" destOrd="0" presId="urn:microsoft.com/office/officeart/2009/3/layout/StepUpProcess"/>
    <dgm:cxn modelId="{7A7B6261-C8AC-4640-8673-724970C6A018}" type="presParOf" srcId="{9ED0D2E4-5CB4-4AA2-890E-972A8BCDE138}" destId="{1A68DD9C-8AC1-4949-B04F-FFEB227169CA}" srcOrd="0" destOrd="0" presId="urn:microsoft.com/office/officeart/2009/3/layout/StepUpProcess"/>
    <dgm:cxn modelId="{C8BC3AEC-6333-49F1-BB93-5E214AAB897C}" type="presParOf" srcId="{9EC79B2F-6689-4E24-9436-DDD8570ABDED}" destId="{751D3CEB-0C65-4541-9357-3D3CBFE59D1A}" srcOrd="2" destOrd="0" presId="urn:microsoft.com/office/officeart/2009/3/layout/StepUpProcess"/>
    <dgm:cxn modelId="{CB416BC2-F2BC-4235-97FB-7020439549FE}" type="presParOf" srcId="{751D3CEB-0C65-4541-9357-3D3CBFE59D1A}" destId="{DA01B179-E2C0-4291-8633-E370760F559F}" srcOrd="0" destOrd="0" presId="urn:microsoft.com/office/officeart/2009/3/layout/StepUpProcess"/>
    <dgm:cxn modelId="{465B1A39-548B-4BEB-BD68-ABDC18162A06}" type="presParOf" srcId="{751D3CEB-0C65-4541-9357-3D3CBFE59D1A}" destId="{3A22022B-C04B-4B19-9E7E-571E931A448B}" srcOrd="1" destOrd="0" presId="urn:microsoft.com/office/officeart/2009/3/layout/StepUpProcess"/>
    <dgm:cxn modelId="{E06454E2-8F04-429D-A35F-0FEA4EEE6224}" type="presParOf" srcId="{751D3CEB-0C65-4541-9357-3D3CBFE59D1A}" destId="{99B9D782-B651-41CA-9D09-E21A15BF8005}" srcOrd="2" destOrd="0" presId="urn:microsoft.com/office/officeart/2009/3/layout/StepUpProcess"/>
    <dgm:cxn modelId="{1A3669D2-B793-454D-8861-BB0C60A0E3BC}" type="presParOf" srcId="{9EC79B2F-6689-4E24-9436-DDD8570ABDED}" destId="{E29DF964-9452-46E3-83A8-E130490572EA}" srcOrd="3" destOrd="0" presId="urn:microsoft.com/office/officeart/2009/3/layout/StepUpProcess"/>
    <dgm:cxn modelId="{BD722585-143A-4765-959E-BA6AF4774CE7}" type="presParOf" srcId="{E29DF964-9452-46E3-83A8-E130490572EA}" destId="{2651D190-47A3-48AC-BF32-1F6A99D60C4C}" srcOrd="0" destOrd="0" presId="urn:microsoft.com/office/officeart/2009/3/layout/StepUpProcess"/>
    <dgm:cxn modelId="{A99B29B4-720C-42F9-9A7C-538F0C132EB4}" type="presParOf" srcId="{9EC79B2F-6689-4E24-9436-DDD8570ABDED}" destId="{87467C49-621B-487C-9763-E025CEEA74D7}" srcOrd="4" destOrd="0" presId="urn:microsoft.com/office/officeart/2009/3/layout/StepUpProcess"/>
    <dgm:cxn modelId="{2E79B4B5-F00B-431A-8735-1E55636DA7B0}" type="presParOf" srcId="{87467C49-621B-487C-9763-E025CEEA74D7}" destId="{9AB7F609-0F6E-4AB6-B8B2-DC4235D810DB}" srcOrd="0" destOrd="0" presId="urn:microsoft.com/office/officeart/2009/3/layout/StepUpProcess"/>
    <dgm:cxn modelId="{B102CF79-7025-4E0D-BCD7-1589BC94C318}" type="presParOf" srcId="{87467C49-621B-487C-9763-E025CEEA74D7}" destId="{C51A2CBB-A668-4F17-A981-EA80A9EFD72C}" srcOrd="1" destOrd="0" presId="urn:microsoft.com/office/officeart/2009/3/layout/StepUpProcess"/>
    <dgm:cxn modelId="{AF286FAA-5833-4E2A-9EC7-7310575F9926}" type="presParOf" srcId="{87467C49-621B-487C-9763-E025CEEA74D7}" destId="{428F5EF1-D0E0-4495-A38E-CDCA534774B6}" srcOrd="2" destOrd="0" presId="urn:microsoft.com/office/officeart/2009/3/layout/StepUpProcess"/>
    <dgm:cxn modelId="{AD99315C-130F-4E1C-AF87-44FD3AE39CEF}" type="presParOf" srcId="{9EC79B2F-6689-4E24-9436-DDD8570ABDED}" destId="{3584E360-A07B-4321-8DB4-69D0992F7B82}" srcOrd="5" destOrd="0" presId="urn:microsoft.com/office/officeart/2009/3/layout/StepUpProcess"/>
    <dgm:cxn modelId="{29E2E36E-7A0F-48C7-A9B3-AE10E98DA385}" type="presParOf" srcId="{3584E360-A07B-4321-8DB4-69D0992F7B82}" destId="{E3413E29-32EE-4C64-8A2A-A26EE1BC0866}" srcOrd="0" destOrd="0" presId="urn:microsoft.com/office/officeart/2009/3/layout/StepUpProcess"/>
    <dgm:cxn modelId="{E4EA6002-0093-4EDB-9D91-113CA503D4F3}" type="presParOf" srcId="{9EC79B2F-6689-4E24-9436-DDD8570ABDED}" destId="{CB5C7E17-78BF-4DA0-B639-422E21CB1E50}" srcOrd="6" destOrd="0" presId="urn:microsoft.com/office/officeart/2009/3/layout/StepUpProcess"/>
    <dgm:cxn modelId="{1B766365-4333-49AD-AC40-1437BB5E622C}" type="presParOf" srcId="{CB5C7E17-78BF-4DA0-B639-422E21CB1E50}" destId="{46FD0B5B-716F-4693-9B1C-C4A0A2ADE083}" srcOrd="0" destOrd="0" presId="urn:microsoft.com/office/officeart/2009/3/layout/StepUpProcess"/>
    <dgm:cxn modelId="{057B8236-62A8-4112-91B0-E8BC8EE48D50}" type="presParOf" srcId="{CB5C7E17-78BF-4DA0-B639-422E21CB1E50}" destId="{F616525A-D979-4979-8875-82E1BBAE4BFD}" srcOrd="1" destOrd="0" presId="urn:microsoft.com/office/officeart/2009/3/layout/StepUpProcess"/>
    <dgm:cxn modelId="{ADAD0176-DB9C-45FD-9BB2-FD03BD5FD085}" type="presParOf" srcId="{CB5C7E17-78BF-4DA0-B639-422E21CB1E50}" destId="{E688CA80-7492-4385-ADAB-422D5CD20407}" srcOrd="2" destOrd="0" presId="urn:microsoft.com/office/officeart/2009/3/layout/StepUpProcess"/>
    <dgm:cxn modelId="{D845F1DA-6894-41A9-B20B-A03F2F626551}" type="presParOf" srcId="{9EC79B2F-6689-4E24-9436-DDD8570ABDED}" destId="{E54EAA21-BE4A-4032-B445-35E92E6A2A57}" srcOrd="7" destOrd="0" presId="urn:microsoft.com/office/officeart/2009/3/layout/StepUpProcess"/>
    <dgm:cxn modelId="{70BB7D81-43F2-44E7-89AE-B542903FD802}" type="presParOf" srcId="{E54EAA21-BE4A-4032-B445-35E92E6A2A57}" destId="{667F06D6-94B0-4F73-9FAC-264458975739}" srcOrd="0" destOrd="0" presId="urn:microsoft.com/office/officeart/2009/3/layout/StepUpProcess"/>
    <dgm:cxn modelId="{C71EB72C-5EC4-442D-B735-62632DF09514}" type="presParOf" srcId="{9EC79B2F-6689-4E24-9436-DDD8570ABDED}" destId="{035EEB72-BD76-4707-9E09-FE4CA5C973F3}" srcOrd="8" destOrd="0" presId="urn:microsoft.com/office/officeart/2009/3/layout/StepUpProcess"/>
    <dgm:cxn modelId="{E81975C7-571E-4639-94D0-D87D06E88076}" type="presParOf" srcId="{035EEB72-BD76-4707-9E09-FE4CA5C973F3}" destId="{E4F40111-2177-43DA-947B-7774717DD223}" srcOrd="0" destOrd="0" presId="urn:microsoft.com/office/officeart/2009/3/layout/StepUpProcess"/>
    <dgm:cxn modelId="{150298C6-F207-422D-A765-203A84DF15F9}" type="presParOf" srcId="{035EEB72-BD76-4707-9E09-FE4CA5C973F3}" destId="{51479743-046D-415E-98ED-E0CD29A94AC8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0E7007-FAF7-4B61-84EE-6BA56E093814}">
      <dsp:nvSpPr>
        <dsp:cNvPr id="0" name=""/>
        <dsp:cNvSpPr/>
      </dsp:nvSpPr>
      <dsp:spPr>
        <a:xfrm rot="5400000">
          <a:off x="417998" y="2965672"/>
          <a:ext cx="1244678" cy="2071116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F2BF94D-CEA0-4AE4-A745-388A706A73FA}">
      <dsp:nvSpPr>
        <dsp:cNvPr id="0" name=""/>
        <dsp:cNvSpPr/>
      </dsp:nvSpPr>
      <dsp:spPr>
        <a:xfrm>
          <a:off x="190317" y="3714938"/>
          <a:ext cx="2227997" cy="1639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Comic Sans MS" pitchFamily="66" charset="0"/>
            </a:rPr>
            <a:t>Stage 1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>
              <a:solidFill>
                <a:srgbClr val="00B0F0"/>
              </a:solidFill>
              <a:latin typeface="Comic Sans MS" pitchFamily="66" charset="0"/>
            </a:rPr>
            <a:t>A01</a:t>
          </a:r>
          <a:r>
            <a:rPr lang="en-GB" sz="2000" kern="1200" dirty="0">
              <a:latin typeface="Comic Sans MS" pitchFamily="66" charset="0"/>
            </a:rPr>
            <a:t> </a:t>
          </a:r>
          <a:r>
            <a:rPr lang="en-GB" sz="2000" kern="1200" dirty="0">
              <a:solidFill>
                <a:srgbClr val="00B0F0"/>
              </a:solidFill>
              <a:latin typeface="Comic Sans MS" pitchFamily="66" charset="0"/>
            </a:rPr>
            <a:t>Define</a:t>
          </a:r>
          <a:r>
            <a:rPr lang="en-GB" sz="2000" kern="1200" dirty="0">
              <a:latin typeface="Comic Sans MS" pitchFamily="66" charset="0"/>
            </a:rPr>
            <a:t> key language. </a:t>
          </a:r>
          <a:endParaRPr lang="en-GB" sz="2000" kern="1200" dirty="0">
            <a:solidFill>
              <a:schemeClr val="accent6">
                <a:lumMod val="75000"/>
              </a:schemeClr>
            </a:solidFill>
            <a:latin typeface="Comic Sans MS" pitchFamily="66" charset="0"/>
          </a:endParaRPr>
        </a:p>
      </dsp:txBody>
      <dsp:txXfrm>
        <a:off x="190317" y="3714938"/>
        <a:ext cx="2227997" cy="1639003"/>
      </dsp:txXfrm>
    </dsp:sp>
    <dsp:sp modelId="{EFB17905-71B0-44A7-94D7-6B539FE524A6}">
      <dsp:nvSpPr>
        <dsp:cNvPr id="0" name=""/>
        <dsp:cNvSpPr/>
      </dsp:nvSpPr>
      <dsp:spPr>
        <a:xfrm>
          <a:off x="1727251" y="2813194"/>
          <a:ext cx="352795" cy="352795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A01B179-E2C0-4291-8633-E370760F559F}">
      <dsp:nvSpPr>
        <dsp:cNvPr id="0" name=""/>
        <dsp:cNvSpPr/>
      </dsp:nvSpPr>
      <dsp:spPr>
        <a:xfrm rot="5400000">
          <a:off x="2770334" y="2399252"/>
          <a:ext cx="1244678" cy="2071116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A22022B-C04B-4B19-9E7E-571E931A448B}">
      <dsp:nvSpPr>
        <dsp:cNvPr id="0" name=""/>
        <dsp:cNvSpPr/>
      </dsp:nvSpPr>
      <dsp:spPr>
        <a:xfrm>
          <a:off x="2528373" y="3018069"/>
          <a:ext cx="2169753" cy="1639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Comic Sans MS" pitchFamily="66" charset="0"/>
            </a:rPr>
            <a:t>Stage 2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>
              <a:solidFill>
                <a:srgbClr val="00B0F0"/>
              </a:solidFill>
              <a:latin typeface="Comic Sans MS" pitchFamily="66" charset="0"/>
            </a:rPr>
            <a:t>A02</a:t>
          </a:r>
          <a:r>
            <a:rPr lang="en-GB" sz="2000" kern="1200" dirty="0">
              <a:latin typeface="Comic Sans MS" pitchFamily="66" charset="0"/>
            </a:rPr>
            <a:t> Providing detailed </a:t>
          </a:r>
          <a:r>
            <a:rPr lang="en-GB" sz="2000" kern="1200" dirty="0">
              <a:solidFill>
                <a:srgbClr val="00B0F0"/>
              </a:solidFill>
              <a:latin typeface="Comic Sans MS" pitchFamily="66" charset="0"/>
            </a:rPr>
            <a:t>explanations, with a range of ideas and </a:t>
          </a:r>
          <a:r>
            <a:rPr lang="en-GB" sz="2000" kern="1200" dirty="0">
              <a:latin typeface="Comic Sans MS" pitchFamily="66" charset="0"/>
            </a:rPr>
            <a:t> </a:t>
          </a:r>
          <a:endParaRPr lang="en-GB" sz="2000" kern="1200" dirty="0">
            <a:solidFill>
              <a:srgbClr val="00B050"/>
            </a:solidFill>
            <a:latin typeface="Comic Sans MS" pitchFamily="66" charset="0"/>
          </a:endParaRPr>
        </a:p>
      </dsp:txBody>
      <dsp:txXfrm>
        <a:off x="2528373" y="3018069"/>
        <a:ext cx="2169753" cy="1639003"/>
      </dsp:txXfrm>
    </dsp:sp>
    <dsp:sp modelId="{99B9D782-B651-41CA-9D09-E21A15BF8005}">
      <dsp:nvSpPr>
        <dsp:cNvPr id="0" name=""/>
        <dsp:cNvSpPr/>
      </dsp:nvSpPr>
      <dsp:spPr>
        <a:xfrm>
          <a:off x="4195362" y="2246774"/>
          <a:ext cx="352795" cy="352795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AB7F609-0F6E-4AB6-B8B2-DC4235D810DB}">
      <dsp:nvSpPr>
        <dsp:cNvPr id="0" name=""/>
        <dsp:cNvSpPr/>
      </dsp:nvSpPr>
      <dsp:spPr>
        <a:xfrm rot="5400000">
          <a:off x="5354607" y="1832831"/>
          <a:ext cx="1244678" cy="2071116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51A2CBB-A668-4F17-A981-EA80A9EFD72C}">
      <dsp:nvSpPr>
        <dsp:cNvPr id="0" name=""/>
        <dsp:cNvSpPr/>
      </dsp:nvSpPr>
      <dsp:spPr>
        <a:xfrm>
          <a:off x="5124822" y="2451649"/>
          <a:ext cx="2281493" cy="1639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Comic Sans MS" pitchFamily="66" charset="0"/>
            </a:rPr>
            <a:t>Stage 3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>
              <a:solidFill>
                <a:srgbClr val="00B0F0"/>
              </a:solidFill>
              <a:latin typeface="Comic Sans MS" pitchFamily="66" charset="0"/>
            </a:rPr>
            <a:t>A03 Analyse </a:t>
          </a:r>
          <a:r>
            <a:rPr lang="en-GB" sz="2000" kern="1200" dirty="0">
              <a:solidFill>
                <a:schemeClr val="tx1"/>
              </a:solidFill>
              <a:latin typeface="Comic Sans MS" pitchFamily="66" charset="0"/>
            </a:rPr>
            <a:t>concepts and ideas </a:t>
          </a:r>
          <a:endParaRPr lang="en-GB" sz="2000" kern="1200" dirty="0">
            <a:solidFill>
              <a:srgbClr val="0070C0"/>
            </a:solidFill>
            <a:latin typeface="Comic Sans MS" pitchFamily="66" charset="0"/>
          </a:endParaRPr>
        </a:p>
      </dsp:txBody>
      <dsp:txXfrm>
        <a:off x="5124822" y="2451649"/>
        <a:ext cx="2281493" cy="1639003"/>
      </dsp:txXfrm>
    </dsp:sp>
    <dsp:sp modelId="{428F5EF1-D0E0-4495-A38E-CDCA534774B6}">
      <dsp:nvSpPr>
        <dsp:cNvPr id="0" name=""/>
        <dsp:cNvSpPr/>
      </dsp:nvSpPr>
      <dsp:spPr>
        <a:xfrm>
          <a:off x="6663860" y="1680353"/>
          <a:ext cx="352795" cy="352795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6FD0B5B-716F-4693-9B1C-C4A0A2ADE083}">
      <dsp:nvSpPr>
        <dsp:cNvPr id="0" name=""/>
        <dsp:cNvSpPr/>
      </dsp:nvSpPr>
      <dsp:spPr>
        <a:xfrm rot="5400000">
          <a:off x="7674288" y="1266411"/>
          <a:ext cx="1244678" cy="2071116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616525A-D979-4979-8875-82E1BBAE4BFD}">
      <dsp:nvSpPr>
        <dsp:cNvPr id="0" name=""/>
        <dsp:cNvSpPr/>
      </dsp:nvSpPr>
      <dsp:spPr>
        <a:xfrm>
          <a:off x="7496858" y="1885229"/>
          <a:ext cx="2105225" cy="1639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Comic Sans MS" pitchFamily="66" charset="0"/>
            </a:rPr>
            <a:t>Stage 4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rgbClr val="00B0F0"/>
              </a:solidFill>
              <a:latin typeface="Comic Sans MS" pitchFamily="66" charset="0"/>
            </a:rPr>
            <a:t>A04</a:t>
          </a:r>
          <a:r>
            <a:rPr lang="en-GB" sz="2000" kern="1200" dirty="0">
              <a:latin typeface="Comic Sans MS" pitchFamily="66" charset="0"/>
            </a:rPr>
            <a:t> Construct opinions and ideas.</a:t>
          </a:r>
        </a:p>
      </dsp:txBody>
      <dsp:txXfrm>
        <a:off x="7496858" y="1885229"/>
        <a:ext cx="2105225" cy="1639003"/>
      </dsp:txXfrm>
    </dsp:sp>
    <dsp:sp modelId="{E688CA80-7492-4385-ADAB-422D5CD20407}">
      <dsp:nvSpPr>
        <dsp:cNvPr id="0" name=""/>
        <dsp:cNvSpPr/>
      </dsp:nvSpPr>
      <dsp:spPr>
        <a:xfrm>
          <a:off x="9131584" y="1113933"/>
          <a:ext cx="352795" cy="352795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4F40111-2177-43DA-947B-7774717DD223}">
      <dsp:nvSpPr>
        <dsp:cNvPr id="0" name=""/>
        <dsp:cNvSpPr/>
      </dsp:nvSpPr>
      <dsp:spPr>
        <a:xfrm rot="5400000">
          <a:off x="10137780" y="699991"/>
          <a:ext cx="1244678" cy="2071116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1479743-046D-415E-98ED-E0CD29A94AC8}">
      <dsp:nvSpPr>
        <dsp:cNvPr id="0" name=""/>
        <dsp:cNvSpPr/>
      </dsp:nvSpPr>
      <dsp:spPr>
        <a:xfrm>
          <a:off x="10057162" y="1455928"/>
          <a:ext cx="1930398" cy="1639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latin typeface="Comic Sans MS" pitchFamily="66" charset="0"/>
            </a:rPr>
            <a:t>Stage 5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>
              <a:solidFill>
                <a:srgbClr val="00B0F0"/>
              </a:solidFill>
              <a:latin typeface="Comic Sans MS" pitchFamily="66" charset="0"/>
            </a:rPr>
            <a:t>A04</a:t>
          </a:r>
          <a:r>
            <a:rPr lang="en-GB" sz="2000" kern="1200" dirty="0">
              <a:latin typeface="Comic Sans MS" pitchFamily="66" charset="0"/>
            </a:rPr>
            <a:t> </a:t>
          </a:r>
          <a:r>
            <a:rPr lang="en-GB" sz="2000" kern="1200" dirty="0">
              <a:solidFill>
                <a:srgbClr val="00B0F0"/>
              </a:solidFill>
              <a:latin typeface="Comic Sans MS" pitchFamily="66" charset="0"/>
            </a:rPr>
            <a:t>Construct</a:t>
          </a:r>
          <a:r>
            <a:rPr lang="en-GB" sz="2000" kern="1200" dirty="0">
              <a:latin typeface="Comic Sans MS" pitchFamily="66" charset="0"/>
            </a:rPr>
            <a:t> detailed. synthesised  ideas and concepts.</a:t>
          </a:r>
          <a:endParaRPr lang="en-GB" sz="2000" kern="1200" dirty="0">
            <a:solidFill>
              <a:schemeClr val="accent6"/>
            </a:solidFill>
            <a:latin typeface="Comic Sans MS" pitchFamily="66" charset="0"/>
          </a:endParaRPr>
        </a:p>
      </dsp:txBody>
      <dsp:txXfrm>
        <a:off x="10057162" y="1455928"/>
        <a:ext cx="1930398" cy="16390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2844A-D5CE-7049-BED4-93E2DFA9E1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5B001A-F61A-354B-BAD7-98731631BD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565147-DEA9-3F49-BCAB-557DDE8AF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442F-DA8A-5F4A-A8B7-01EBA49099DD}" type="datetimeFigureOut">
              <a:rPr lang="de-DE" smtClean="0"/>
              <a:t>10.12.18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CC661E-1363-C640-ABEF-DF99158A8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A5F6A5-B809-454D-B892-E14F21559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C5AC4-8088-724D-A79E-2E42C29508E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5943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C236D-CEA6-1B45-8DF4-BC7828D51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66BC7D-F39F-404D-8CA2-DDC5A0EA1D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E95406-A139-D046-9816-09C8688B3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442F-DA8A-5F4A-A8B7-01EBA49099DD}" type="datetimeFigureOut">
              <a:rPr lang="de-DE" smtClean="0"/>
              <a:t>10.12.18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8DADBD-C9AF-0744-A0F0-4EC37D58B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D0764E-53A9-204C-BDA3-422FA90D8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C5AC4-8088-724D-A79E-2E42C29508E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3423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0EAEDA-194B-2740-942A-782421845C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D83ECF-AB3B-5544-A7A8-D93A8ED7CA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22E362-4354-AF4F-A40A-EF4278BBB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442F-DA8A-5F4A-A8B7-01EBA49099DD}" type="datetimeFigureOut">
              <a:rPr lang="de-DE" smtClean="0"/>
              <a:t>10.12.18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BB697-3426-094A-8FAB-91A7C5FE0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6636A-161E-DC46-B3F9-DF5B3D041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C5AC4-8088-724D-A79E-2E42C29508E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1058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1800E-F98E-AD4F-975F-814A3C250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0A932-E820-834D-A4C7-428D9666D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D53206-93F6-0E4D-A60A-EBE7E11FE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442F-DA8A-5F4A-A8B7-01EBA49099DD}" type="datetimeFigureOut">
              <a:rPr lang="de-DE" smtClean="0"/>
              <a:t>10.12.18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A0351B-D5AA-6545-8582-4113BA51C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B225E-E3C4-F040-959D-E594D0187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C5AC4-8088-724D-A79E-2E42C29508E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2962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DFBFF-9654-874C-8DDF-4599448D8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D437A-6E6D-F14D-A18C-2307E9C30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71F0FB-4C38-6444-9DFD-F9CCB8A87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442F-DA8A-5F4A-A8B7-01EBA49099DD}" type="datetimeFigureOut">
              <a:rPr lang="de-DE" smtClean="0"/>
              <a:t>10.12.18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84684D-D133-F540-9CC1-541623E8E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7CCE7-3D23-924E-BFB7-91E3B9F0D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C5AC4-8088-724D-A79E-2E42C29508E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151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376A3-1B2B-1842-8585-29379C3AA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2153D-D809-0043-9EA3-9C7EDFC76D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3A1EF0-56AD-3841-BAFB-E119AAED5F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F65EF8-7195-9C45-981C-B3556BC12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442F-DA8A-5F4A-A8B7-01EBA49099DD}" type="datetimeFigureOut">
              <a:rPr lang="de-DE" smtClean="0"/>
              <a:t>10.12.18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97325C-7B05-514B-88DD-50C95E6F1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A43821-328E-A348-B99F-234FA947B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C5AC4-8088-724D-A79E-2E42C29508E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9607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AFD35-C274-B84C-A451-2CD451941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086201-D9EC-D748-AF3D-53F1E017F6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2F022F-33A0-3246-B7B5-F92800485E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5F1528-1635-8847-B7C8-A1ADD9ADB4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4C2A6F-E257-AD49-94A1-84701457C5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E8A62E-06D0-854A-8314-ADA5307E0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442F-DA8A-5F4A-A8B7-01EBA49099DD}" type="datetimeFigureOut">
              <a:rPr lang="de-DE" smtClean="0"/>
              <a:t>10.12.18</a:t>
            </a:fld>
            <a:endParaRPr lang="de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B760B0-1D8F-3A43-B00B-CCEDD398E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11F845-0239-2649-836C-8DE4D7788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C5AC4-8088-724D-A79E-2E42C29508E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5661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6F1CB-3960-DC4D-A036-2418BC17A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812D34-681C-0840-8C0A-791E83904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442F-DA8A-5F4A-A8B7-01EBA49099DD}" type="datetimeFigureOut">
              <a:rPr lang="de-DE" smtClean="0"/>
              <a:t>10.12.18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48534C-7668-6A4A-BF4C-F18931C95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B2B81C-1CD5-2E4D-8088-0F07A3A53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C5AC4-8088-724D-A79E-2E42C29508E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3312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BBC25C-2470-0D43-8312-28D98D42C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442F-DA8A-5F4A-A8B7-01EBA49099DD}" type="datetimeFigureOut">
              <a:rPr lang="de-DE" smtClean="0"/>
              <a:t>10.12.18</a:t>
            </a:fld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8CD1DF-9D39-B64C-BE07-CA49147A2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0CDF2-5DA9-C740-81A7-606FB83BE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C5AC4-8088-724D-A79E-2E42C29508E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9432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F6885-DD5F-DF4D-8BB7-7DD33613A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5C302-08A6-8745-9E47-4EBE66576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2409FA-45B8-9D4E-93F4-BB1DFD4B22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B5C7F6-FBF4-1745-93FB-9304DA776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442F-DA8A-5F4A-A8B7-01EBA49099DD}" type="datetimeFigureOut">
              <a:rPr lang="de-DE" smtClean="0"/>
              <a:t>10.12.18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1093FD-79B6-8B41-AE22-A1CEA1107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8E606D-A736-CF43-AA0D-7C07DB9C3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C5AC4-8088-724D-A79E-2E42C29508E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9929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58516-8DC6-C648-9E7C-00376D286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F3CB0A-66DD-AE4A-9740-8CA5D0E377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CDF5C0-3193-A54A-A63C-45A11B63F7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1B3770-D003-BA4D-92CC-3325C4EE1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5442F-DA8A-5F4A-A8B7-01EBA49099DD}" type="datetimeFigureOut">
              <a:rPr lang="de-DE" smtClean="0"/>
              <a:t>10.12.18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881339-8902-F240-BBAC-738C83516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7796E7-E643-5D4B-9C4A-1A67C3F05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C5AC4-8088-724D-A79E-2E42C29508E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8378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BBBB4D-F923-7643-84D6-FAD3CADF1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749B9-9F90-1E49-A7D2-67AF41133F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CB566D-E551-7544-8901-BC833CAA9D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5442F-DA8A-5F4A-A8B7-01EBA49099DD}" type="datetimeFigureOut">
              <a:rPr lang="de-DE" smtClean="0"/>
              <a:t>10.12.18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E2B92-C2CA-4E42-B689-322EFF8F9D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6F643E-5948-FE46-B5CA-DA618F5ADB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C5AC4-8088-724D-A79E-2E42C29508E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5438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513" y="97468"/>
            <a:ext cx="11982516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>
                <a:latin typeface="Comic Sans MS" pitchFamily="66" charset="0"/>
              </a:rPr>
              <a:t>Synthesis of unit 1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7973" y="1505315"/>
            <a:ext cx="11996055" cy="461665"/>
          </a:xfrm>
          <a:prstGeom prst="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u="sng" dirty="0">
                <a:latin typeface="Comic Sans MS" pitchFamily="66" charset="0"/>
              </a:rPr>
              <a:t>Starter</a:t>
            </a:r>
            <a:r>
              <a:rPr lang="en-GB" dirty="0">
                <a:latin typeface="Comic Sans MS" pitchFamily="66" charset="0"/>
              </a:rPr>
              <a:t>: </a:t>
            </a:r>
            <a:r>
              <a:rPr lang="en-GB" sz="2400" dirty="0">
                <a:latin typeface="Comic Sans MS" pitchFamily="66" charset="0"/>
              </a:rPr>
              <a:t>Define the key language (</a:t>
            </a:r>
            <a:r>
              <a:rPr lang="en-GB" sz="2400" b="1" dirty="0">
                <a:latin typeface="Comic Sans MS" pitchFamily="66" charset="0"/>
              </a:rPr>
              <a:t>Bold) </a:t>
            </a:r>
            <a:r>
              <a:rPr lang="en-GB" sz="2400" dirty="0">
                <a:latin typeface="Comic Sans MS" pitchFamily="66" charset="0"/>
              </a:rPr>
              <a:t>found in the Learning Objective.  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7713" y="2690336"/>
            <a:ext cx="3837273" cy="1477328"/>
          </a:xfrm>
          <a:prstGeom prst="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1. The relative importance of different influences on where people live and </a:t>
            </a:r>
            <a:r>
              <a:rPr lang="en-GB" b="1" dirty="0">
                <a:latin typeface="Comic Sans MS" pitchFamily="66" charset="0"/>
              </a:rPr>
              <a:t>spatial interactions </a:t>
            </a:r>
            <a:r>
              <a:rPr lang="en-GB" dirty="0">
                <a:latin typeface="Comic Sans MS" pitchFamily="66" charset="0"/>
              </a:rPr>
              <a:t>between </a:t>
            </a:r>
            <a:r>
              <a:rPr lang="en-GB" b="1" dirty="0">
                <a:latin typeface="Comic Sans MS" pitchFamily="66" charset="0"/>
              </a:rPr>
              <a:t>places</a:t>
            </a:r>
            <a:r>
              <a:rPr lang="en-GB" dirty="0">
                <a:latin typeface="Comic Sans MS" pitchFamily="66" charset="0"/>
              </a:rPr>
              <a:t> at varying </a:t>
            </a:r>
            <a:r>
              <a:rPr lang="en-GB" b="1" dirty="0">
                <a:latin typeface="Comic Sans MS" pitchFamily="66" charset="0"/>
              </a:rPr>
              <a:t>scales</a:t>
            </a:r>
            <a:r>
              <a:rPr lang="en-GB" dirty="0">
                <a:latin typeface="Comic Sans MS" pitchFamily="66" charset="0"/>
              </a:rPr>
              <a:t>.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137016" y="2666228"/>
            <a:ext cx="3837272" cy="1477328"/>
          </a:xfrm>
          <a:prstGeom prst="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2.How the impacts of population change and spatial interactions between places can be categorized and represented graphically. 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2EE3309-500C-5649-8DD5-E88F71D1E723}"/>
              </a:ext>
            </a:extLst>
          </p:cNvPr>
          <p:cNvSpPr txBox="1"/>
          <p:nvPr/>
        </p:nvSpPr>
        <p:spPr>
          <a:xfrm>
            <a:off x="4346092" y="5283204"/>
            <a:ext cx="3499816" cy="1477328"/>
          </a:xfrm>
          <a:prstGeom prst="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3.How population change may affect the power balance between groups of people at local, national and international scales.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387F213-659A-4E48-B8B4-8E9895F2371E}"/>
              </a:ext>
            </a:extLst>
          </p:cNvPr>
          <p:cNvSpPr txBox="1"/>
          <p:nvPr/>
        </p:nvSpPr>
        <p:spPr>
          <a:xfrm>
            <a:off x="111512" y="584897"/>
            <a:ext cx="11982516" cy="830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u="sng" dirty="0">
                <a:latin typeface="Comic Sans MS" pitchFamily="66" charset="0"/>
              </a:rPr>
              <a:t>Learning Objective</a:t>
            </a:r>
            <a:r>
              <a:rPr lang="en-GB" sz="2400" dirty="0">
                <a:latin typeface="Comic Sans MS" pitchFamily="66" charset="0"/>
              </a:rPr>
              <a:t>: To be able to </a:t>
            </a:r>
            <a:r>
              <a:rPr lang="en-GB" sz="2400" b="1" u="sng" dirty="0">
                <a:latin typeface="Comic Sans MS" pitchFamily="66" charset="0"/>
              </a:rPr>
              <a:t>make connections</a:t>
            </a:r>
            <a:r>
              <a:rPr lang="en-GB" sz="2400" dirty="0">
                <a:latin typeface="Comic Sans MS" pitchFamily="66" charset="0"/>
              </a:rPr>
              <a:t> between how </a:t>
            </a:r>
            <a:r>
              <a:rPr lang="en-GB" sz="2400" b="1" dirty="0">
                <a:latin typeface="Comic Sans MS" pitchFamily="66" charset="0"/>
              </a:rPr>
              <a:t>place</a:t>
            </a:r>
            <a:r>
              <a:rPr lang="en-GB" sz="2400" dirty="0">
                <a:latin typeface="Comic Sans MS" pitchFamily="66" charset="0"/>
              </a:rPr>
              <a:t> and </a:t>
            </a:r>
            <a:r>
              <a:rPr lang="en-GB" sz="2400" b="1" dirty="0">
                <a:latin typeface="Comic Sans MS" pitchFamily="66" charset="0"/>
              </a:rPr>
              <a:t>scale</a:t>
            </a:r>
            <a:r>
              <a:rPr lang="en-GB" sz="2400" dirty="0">
                <a:latin typeface="Comic Sans MS" pitchFamily="66" charset="0"/>
              </a:rPr>
              <a:t> affects </a:t>
            </a:r>
            <a:r>
              <a:rPr lang="en-GB" sz="2400" b="1" dirty="0">
                <a:latin typeface="Comic Sans MS" pitchFamily="66" charset="0"/>
              </a:rPr>
              <a:t>spatial interactions. 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04E4959-DEE1-1649-BF76-11C5C1B8C69C}"/>
              </a:ext>
            </a:extLst>
          </p:cNvPr>
          <p:cNvCxnSpPr>
            <a:cxnSpLocks/>
          </p:cNvCxnSpPr>
          <p:nvPr/>
        </p:nvCxnSpPr>
        <p:spPr>
          <a:xfrm>
            <a:off x="4054986" y="2690336"/>
            <a:ext cx="3996194" cy="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1D42F13-D6EC-7244-A8F4-61F9260D5245}"/>
              </a:ext>
            </a:extLst>
          </p:cNvPr>
          <p:cNvCxnSpPr>
            <a:cxnSpLocks/>
          </p:cNvCxnSpPr>
          <p:nvPr/>
        </p:nvCxnSpPr>
        <p:spPr>
          <a:xfrm flipV="1">
            <a:off x="7845908" y="4167664"/>
            <a:ext cx="4128380" cy="2592868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DA26CB4-2028-E94C-BF7C-56CBB62A4FAF}"/>
              </a:ext>
            </a:extLst>
          </p:cNvPr>
          <p:cNvCxnSpPr>
            <a:cxnSpLocks/>
          </p:cNvCxnSpPr>
          <p:nvPr/>
        </p:nvCxnSpPr>
        <p:spPr>
          <a:xfrm>
            <a:off x="217712" y="4167664"/>
            <a:ext cx="4128380" cy="2592868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9D86D62E-D468-D44D-B7B8-DB0FA758311B}"/>
              </a:ext>
            </a:extLst>
          </p:cNvPr>
          <p:cNvSpPr txBox="1"/>
          <p:nvPr/>
        </p:nvSpPr>
        <p:spPr>
          <a:xfrm>
            <a:off x="4871889" y="2280199"/>
            <a:ext cx="2448222" cy="276999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omic Sans MS" pitchFamily="66" charset="0"/>
              </a:rPr>
              <a:t>Making Connections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D073B58-F996-284A-BA44-093B6581A384}"/>
              </a:ext>
            </a:extLst>
          </p:cNvPr>
          <p:cNvSpPr txBox="1"/>
          <p:nvPr/>
        </p:nvSpPr>
        <p:spPr>
          <a:xfrm rot="19672473">
            <a:off x="8347395" y="5229626"/>
            <a:ext cx="2448222" cy="276999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omic Sans MS" pitchFamily="66" charset="0"/>
              </a:rPr>
              <a:t>Making Connections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13258F6-C2B3-0048-8A12-D53F4F683707}"/>
              </a:ext>
            </a:extLst>
          </p:cNvPr>
          <p:cNvSpPr txBox="1"/>
          <p:nvPr/>
        </p:nvSpPr>
        <p:spPr>
          <a:xfrm rot="1934446">
            <a:off x="1353587" y="5193207"/>
            <a:ext cx="2448222" cy="276999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omic Sans MS" pitchFamily="66" charset="0"/>
              </a:rPr>
              <a:t>Making Connections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059CF1C-F2EC-404F-ACD7-C74A2E4BB55D}"/>
              </a:ext>
            </a:extLst>
          </p:cNvPr>
          <p:cNvSpPr txBox="1"/>
          <p:nvPr/>
        </p:nvSpPr>
        <p:spPr>
          <a:xfrm>
            <a:off x="4837344" y="3770435"/>
            <a:ext cx="2448222" cy="830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Comic Sans MS" pitchFamily="66" charset="0"/>
              </a:rPr>
              <a:t>Making Connections </a:t>
            </a:r>
          </a:p>
        </p:txBody>
      </p:sp>
    </p:spTree>
    <p:extLst>
      <p:ext uri="{BB962C8B-B14F-4D97-AF65-F5344CB8AC3E}">
        <p14:creationId xmlns:p14="http://schemas.microsoft.com/office/powerpoint/2010/main" val="3371479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2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329C7F4-DA10-2D47-87CD-F3A13329C564}"/>
              </a:ext>
            </a:extLst>
          </p:cNvPr>
          <p:cNvSpPr txBox="1"/>
          <p:nvPr/>
        </p:nvSpPr>
        <p:spPr>
          <a:xfrm>
            <a:off x="1110342" y="3105834"/>
            <a:ext cx="9851297" cy="646331"/>
          </a:xfrm>
          <a:prstGeom prst="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omic Sans MS" pitchFamily="66" charset="0"/>
              </a:rPr>
              <a:t>1. The relative importance of different influences on where people live and </a:t>
            </a:r>
            <a:r>
              <a:rPr lang="en-GB" b="1" dirty="0">
                <a:latin typeface="Comic Sans MS" pitchFamily="66" charset="0"/>
              </a:rPr>
              <a:t>spatial interactions </a:t>
            </a:r>
            <a:r>
              <a:rPr lang="en-GB" dirty="0">
                <a:latin typeface="Comic Sans MS" pitchFamily="66" charset="0"/>
              </a:rPr>
              <a:t>between places at varying </a:t>
            </a:r>
            <a:r>
              <a:rPr lang="en-GB" b="1" dirty="0">
                <a:latin typeface="Comic Sans MS" pitchFamily="66" charset="0"/>
              </a:rPr>
              <a:t>scales</a:t>
            </a:r>
            <a:r>
              <a:rPr lang="en-GB" dirty="0">
                <a:latin typeface="Comic Sans MS" pitchFamily="66" charset="0"/>
              </a:rPr>
              <a:t>. 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18CB46B-0510-BE4D-BD99-14B7B8721A32}"/>
              </a:ext>
            </a:extLst>
          </p:cNvPr>
          <p:cNvCxnSpPr/>
          <p:nvPr/>
        </p:nvCxnSpPr>
        <p:spPr>
          <a:xfrm>
            <a:off x="6096000" y="0"/>
            <a:ext cx="0" cy="3105834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CCC4773-FFFC-B348-BF70-15ED8B6B84A6}"/>
              </a:ext>
            </a:extLst>
          </p:cNvPr>
          <p:cNvCxnSpPr/>
          <p:nvPr/>
        </p:nvCxnSpPr>
        <p:spPr>
          <a:xfrm>
            <a:off x="6096000" y="3752166"/>
            <a:ext cx="0" cy="3105834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5D3CB62-47C2-3041-A9A7-8A3B23A6EBAF}"/>
              </a:ext>
            </a:extLst>
          </p:cNvPr>
          <p:cNvCxnSpPr>
            <a:cxnSpLocks/>
            <a:endCxn id="4" idx="1"/>
          </p:cNvCxnSpPr>
          <p:nvPr/>
        </p:nvCxnSpPr>
        <p:spPr>
          <a:xfrm>
            <a:off x="0" y="3429000"/>
            <a:ext cx="1110342" cy="0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AD15939-BDB5-984E-9430-64C30C164D76}"/>
              </a:ext>
            </a:extLst>
          </p:cNvPr>
          <p:cNvCxnSpPr>
            <a:cxnSpLocks/>
            <a:stCxn id="4" idx="3"/>
          </p:cNvCxnSpPr>
          <p:nvPr/>
        </p:nvCxnSpPr>
        <p:spPr>
          <a:xfrm>
            <a:off x="10961639" y="3429000"/>
            <a:ext cx="1230361" cy="0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7CB8A74E-DDF4-DD4E-BCAC-B3CC240AF233}"/>
              </a:ext>
            </a:extLst>
          </p:cNvPr>
          <p:cNvSpPr txBox="1"/>
          <p:nvPr/>
        </p:nvSpPr>
        <p:spPr>
          <a:xfrm>
            <a:off x="174170" y="188770"/>
            <a:ext cx="5617027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1" algn="ctr"/>
            <a:r>
              <a:rPr lang="en-GB" b="1" u="sng" dirty="0">
                <a:latin typeface="Comic Sans MS" pitchFamily="66" charset="0"/>
              </a:rPr>
              <a:t>Key Language 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C6A09E-3A8F-2F41-83B8-392A00B75F1A}"/>
              </a:ext>
            </a:extLst>
          </p:cNvPr>
          <p:cNvSpPr txBox="1"/>
          <p:nvPr/>
        </p:nvSpPr>
        <p:spPr>
          <a:xfrm>
            <a:off x="6400803" y="188770"/>
            <a:ext cx="5617027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latin typeface="Comic Sans MS" pitchFamily="66" charset="0"/>
              </a:rPr>
              <a:t>Key Models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36CD157-D74B-AE46-8E73-42382A9EE4AE}"/>
              </a:ext>
            </a:extLst>
          </p:cNvPr>
          <p:cNvSpPr txBox="1"/>
          <p:nvPr/>
        </p:nvSpPr>
        <p:spPr>
          <a:xfrm>
            <a:off x="174170" y="6253731"/>
            <a:ext cx="5617027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latin typeface="Comic Sans MS" pitchFamily="66" charset="0"/>
              </a:rPr>
              <a:t>Case Studies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3D9BF00-6670-6A4E-9399-2B1D572B29FD}"/>
              </a:ext>
            </a:extLst>
          </p:cNvPr>
          <p:cNvSpPr txBox="1"/>
          <p:nvPr/>
        </p:nvSpPr>
        <p:spPr>
          <a:xfrm>
            <a:off x="6400803" y="6253731"/>
            <a:ext cx="5617027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latin typeface="Comic Sans MS" pitchFamily="66" charset="0"/>
              </a:rPr>
              <a:t>Links</a:t>
            </a:r>
          </a:p>
        </p:txBody>
      </p:sp>
    </p:spTree>
    <p:extLst>
      <p:ext uri="{BB962C8B-B14F-4D97-AF65-F5344CB8AC3E}">
        <p14:creationId xmlns:p14="http://schemas.microsoft.com/office/powerpoint/2010/main" val="3370439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18CB46B-0510-BE4D-BD99-14B7B8721A32}"/>
              </a:ext>
            </a:extLst>
          </p:cNvPr>
          <p:cNvCxnSpPr/>
          <p:nvPr/>
        </p:nvCxnSpPr>
        <p:spPr>
          <a:xfrm>
            <a:off x="6096000" y="0"/>
            <a:ext cx="0" cy="3105834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CCC4773-FFFC-B348-BF70-15ED8B6B84A6}"/>
              </a:ext>
            </a:extLst>
          </p:cNvPr>
          <p:cNvCxnSpPr/>
          <p:nvPr/>
        </p:nvCxnSpPr>
        <p:spPr>
          <a:xfrm>
            <a:off x="6096000" y="3752166"/>
            <a:ext cx="0" cy="3105834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5D3CB62-47C2-3041-A9A7-8A3B23A6EBAF}"/>
              </a:ext>
            </a:extLst>
          </p:cNvPr>
          <p:cNvCxnSpPr>
            <a:cxnSpLocks/>
          </p:cNvCxnSpPr>
          <p:nvPr/>
        </p:nvCxnSpPr>
        <p:spPr>
          <a:xfrm>
            <a:off x="0" y="3429000"/>
            <a:ext cx="1110342" cy="0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AD15939-BDB5-984E-9430-64C30C164D76}"/>
              </a:ext>
            </a:extLst>
          </p:cNvPr>
          <p:cNvCxnSpPr>
            <a:cxnSpLocks/>
          </p:cNvCxnSpPr>
          <p:nvPr/>
        </p:nvCxnSpPr>
        <p:spPr>
          <a:xfrm>
            <a:off x="10961639" y="3429000"/>
            <a:ext cx="1230361" cy="0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92A9A3C-FAB9-1A43-ACC6-B975C58492C5}"/>
              </a:ext>
            </a:extLst>
          </p:cNvPr>
          <p:cNvSpPr txBox="1"/>
          <p:nvPr/>
        </p:nvSpPr>
        <p:spPr>
          <a:xfrm>
            <a:off x="1110342" y="3105835"/>
            <a:ext cx="9851297" cy="646331"/>
          </a:xfrm>
          <a:prstGeom prst="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omic Sans MS" pitchFamily="66" charset="0"/>
              </a:rPr>
              <a:t>2.How the </a:t>
            </a:r>
            <a:r>
              <a:rPr lang="en-GB" b="1" dirty="0">
                <a:latin typeface="Comic Sans MS" pitchFamily="66" charset="0"/>
              </a:rPr>
              <a:t>impacts</a:t>
            </a:r>
            <a:r>
              <a:rPr lang="en-GB" dirty="0">
                <a:latin typeface="Comic Sans MS" pitchFamily="66" charset="0"/>
              </a:rPr>
              <a:t> of population change and </a:t>
            </a:r>
            <a:r>
              <a:rPr lang="en-GB" b="1" dirty="0">
                <a:latin typeface="Comic Sans MS" pitchFamily="66" charset="0"/>
              </a:rPr>
              <a:t>spatial interactions </a:t>
            </a:r>
            <a:r>
              <a:rPr lang="en-GB" dirty="0">
                <a:latin typeface="Comic Sans MS" pitchFamily="66" charset="0"/>
              </a:rPr>
              <a:t>between places can be </a:t>
            </a:r>
            <a:r>
              <a:rPr lang="en-GB" b="1" dirty="0">
                <a:latin typeface="Comic Sans MS" pitchFamily="66" charset="0"/>
              </a:rPr>
              <a:t>categorized</a:t>
            </a:r>
            <a:r>
              <a:rPr lang="en-GB" dirty="0">
                <a:latin typeface="Comic Sans MS" pitchFamily="66" charset="0"/>
              </a:rPr>
              <a:t> and </a:t>
            </a:r>
            <a:r>
              <a:rPr lang="en-GB" b="1" dirty="0">
                <a:latin typeface="Comic Sans MS" pitchFamily="66" charset="0"/>
              </a:rPr>
              <a:t>represented graphically</a:t>
            </a:r>
            <a:r>
              <a:rPr lang="en-GB" dirty="0">
                <a:latin typeface="Comic Sans MS" pitchFamily="66" charset="0"/>
              </a:rPr>
              <a:t>.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E6DEC0-9D38-424D-95B5-1904B0B171D5}"/>
              </a:ext>
            </a:extLst>
          </p:cNvPr>
          <p:cNvSpPr txBox="1"/>
          <p:nvPr/>
        </p:nvSpPr>
        <p:spPr>
          <a:xfrm>
            <a:off x="174170" y="188770"/>
            <a:ext cx="5617027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latin typeface="Comic Sans MS" pitchFamily="66" charset="0"/>
              </a:rPr>
              <a:t>Social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F466A5C-B684-2542-B6DB-5114694A5496}"/>
              </a:ext>
            </a:extLst>
          </p:cNvPr>
          <p:cNvSpPr txBox="1"/>
          <p:nvPr/>
        </p:nvSpPr>
        <p:spPr>
          <a:xfrm>
            <a:off x="6400803" y="188770"/>
            <a:ext cx="5617027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latin typeface="Comic Sans MS" pitchFamily="66" charset="0"/>
              </a:rPr>
              <a:t>Economic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EF0BFD8-8839-2E4B-ADE9-D0147BB01F49}"/>
              </a:ext>
            </a:extLst>
          </p:cNvPr>
          <p:cNvSpPr txBox="1"/>
          <p:nvPr/>
        </p:nvSpPr>
        <p:spPr>
          <a:xfrm>
            <a:off x="174170" y="6253731"/>
            <a:ext cx="5617027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latin typeface="Comic Sans MS" pitchFamily="66" charset="0"/>
              </a:rPr>
              <a:t>Environmental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A9A01DC-9759-154A-B162-10270E4D9AF8}"/>
              </a:ext>
            </a:extLst>
          </p:cNvPr>
          <p:cNvSpPr txBox="1"/>
          <p:nvPr/>
        </p:nvSpPr>
        <p:spPr>
          <a:xfrm>
            <a:off x="6400803" y="6253731"/>
            <a:ext cx="5617027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latin typeface="Comic Sans MS" pitchFamily="66" charset="0"/>
              </a:rPr>
              <a:t>Political</a:t>
            </a:r>
          </a:p>
        </p:txBody>
      </p:sp>
    </p:spTree>
    <p:extLst>
      <p:ext uri="{BB962C8B-B14F-4D97-AF65-F5344CB8AC3E}">
        <p14:creationId xmlns:p14="http://schemas.microsoft.com/office/powerpoint/2010/main" val="3577745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18CB46B-0510-BE4D-BD99-14B7B8721A32}"/>
              </a:ext>
            </a:extLst>
          </p:cNvPr>
          <p:cNvCxnSpPr/>
          <p:nvPr/>
        </p:nvCxnSpPr>
        <p:spPr>
          <a:xfrm>
            <a:off x="6096000" y="0"/>
            <a:ext cx="0" cy="3105834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5D3CB62-47C2-3041-A9A7-8A3B23A6EBAF}"/>
              </a:ext>
            </a:extLst>
          </p:cNvPr>
          <p:cNvCxnSpPr>
            <a:cxnSpLocks/>
          </p:cNvCxnSpPr>
          <p:nvPr/>
        </p:nvCxnSpPr>
        <p:spPr>
          <a:xfrm>
            <a:off x="0" y="3429000"/>
            <a:ext cx="1110342" cy="0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AD15939-BDB5-984E-9430-64C30C164D76}"/>
              </a:ext>
            </a:extLst>
          </p:cNvPr>
          <p:cNvCxnSpPr>
            <a:cxnSpLocks/>
          </p:cNvCxnSpPr>
          <p:nvPr/>
        </p:nvCxnSpPr>
        <p:spPr>
          <a:xfrm>
            <a:off x="10961639" y="3429000"/>
            <a:ext cx="1230361" cy="0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E881F8D-2926-5046-A639-00DE84D7DE36}"/>
              </a:ext>
            </a:extLst>
          </p:cNvPr>
          <p:cNvSpPr txBox="1"/>
          <p:nvPr/>
        </p:nvSpPr>
        <p:spPr>
          <a:xfrm>
            <a:off x="1110341" y="3088889"/>
            <a:ext cx="9851297" cy="646331"/>
          </a:xfrm>
          <a:prstGeom prst="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Comic Sans MS" pitchFamily="66" charset="0"/>
              </a:rPr>
              <a:t>3.How population change may affect the power balance between groups of people at </a:t>
            </a:r>
            <a:r>
              <a:rPr lang="en-GB" b="1" dirty="0">
                <a:latin typeface="Comic Sans MS" pitchFamily="66" charset="0"/>
              </a:rPr>
              <a:t>local</a:t>
            </a:r>
            <a:r>
              <a:rPr lang="en-GB" dirty="0">
                <a:latin typeface="Comic Sans MS" pitchFamily="66" charset="0"/>
              </a:rPr>
              <a:t>, </a:t>
            </a:r>
            <a:r>
              <a:rPr lang="en-GB" b="1" dirty="0">
                <a:latin typeface="Comic Sans MS" pitchFamily="66" charset="0"/>
              </a:rPr>
              <a:t>national</a:t>
            </a:r>
            <a:r>
              <a:rPr lang="en-GB" dirty="0">
                <a:latin typeface="Comic Sans MS" pitchFamily="66" charset="0"/>
              </a:rPr>
              <a:t> and </a:t>
            </a:r>
            <a:r>
              <a:rPr lang="en-GB" b="1" dirty="0">
                <a:latin typeface="Comic Sans MS" pitchFamily="66" charset="0"/>
              </a:rPr>
              <a:t>international</a:t>
            </a:r>
            <a:r>
              <a:rPr lang="en-GB" dirty="0">
                <a:latin typeface="Comic Sans MS" pitchFamily="66" charset="0"/>
              </a:rPr>
              <a:t> </a:t>
            </a:r>
            <a:r>
              <a:rPr lang="en-GB" b="1" dirty="0">
                <a:latin typeface="Comic Sans MS" pitchFamily="66" charset="0"/>
              </a:rPr>
              <a:t>scales</a:t>
            </a:r>
            <a:r>
              <a:rPr lang="en-GB" dirty="0">
                <a:latin typeface="Comic Sans MS" pitchFamily="66" charset="0"/>
              </a:rPr>
              <a:t>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D1D7CDC-A072-E542-8355-7C976BCDF597}"/>
              </a:ext>
            </a:extLst>
          </p:cNvPr>
          <p:cNvSpPr txBox="1"/>
          <p:nvPr/>
        </p:nvSpPr>
        <p:spPr>
          <a:xfrm>
            <a:off x="174170" y="188770"/>
            <a:ext cx="5617027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latin typeface="Comic Sans MS" pitchFamily="66" charset="0"/>
              </a:rPr>
              <a:t>Local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496D855-67F3-914A-8F1C-F75792458F8E}"/>
              </a:ext>
            </a:extLst>
          </p:cNvPr>
          <p:cNvSpPr txBox="1"/>
          <p:nvPr/>
        </p:nvSpPr>
        <p:spPr>
          <a:xfrm>
            <a:off x="6400803" y="188770"/>
            <a:ext cx="5617027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latin typeface="Comic Sans MS" pitchFamily="66" charset="0"/>
              </a:rPr>
              <a:t>National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E31B493-88C4-164B-A425-EED6393DB1AB}"/>
              </a:ext>
            </a:extLst>
          </p:cNvPr>
          <p:cNvSpPr txBox="1"/>
          <p:nvPr/>
        </p:nvSpPr>
        <p:spPr>
          <a:xfrm>
            <a:off x="3140394" y="3837428"/>
            <a:ext cx="5617027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latin typeface="Comic Sans MS" pitchFamily="66" charset="0"/>
              </a:rPr>
              <a:t>International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60E6972-1E91-7C48-AE7A-047E5E17A0DF}"/>
              </a:ext>
            </a:extLst>
          </p:cNvPr>
          <p:cNvCxnSpPr>
            <a:cxnSpLocks/>
          </p:cNvCxnSpPr>
          <p:nvPr/>
        </p:nvCxnSpPr>
        <p:spPr>
          <a:xfrm flipH="1">
            <a:off x="0" y="4022094"/>
            <a:ext cx="3140394" cy="371486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10B09D5-21FD-3F4D-8610-B12274427FA2}"/>
              </a:ext>
            </a:extLst>
          </p:cNvPr>
          <p:cNvCxnSpPr>
            <a:cxnSpLocks/>
          </p:cNvCxnSpPr>
          <p:nvPr/>
        </p:nvCxnSpPr>
        <p:spPr>
          <a:xfrm flipH="1" flipV="1">
            <a:off x="8757422" y="4042243"/>
            <a:ext cx="3434578" cy="351337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1207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B21C3F7-9A7A-1B49-88D1-F54E9DEFB97F}"/>
              </a:ext>
            </a:extLst>
          </p:cNvPr>
          <p:cNvSpPr txBox="1"/>
          <p:nvPr/>
        </p:nvSpPr>
        <p:spPr>
          <a:xfrm>
            <a:off x="111513" y="97468"/>
            <a:ext cx="11982516" cy="461665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latin typeface="Comic Sans MS" pitchFamily="66" charset="0"/>
              </a:rPr>
              <a:t>Plenary (Link to the Exam)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507311-D482-E64C-8A9D-33E337EB3E5D}"/>
              </a:ext>
            </a:extLst>
          </p:cNvPr>
          <p:cNvSpPr txBox="1"/>
          <p:nvPr/>
        </p:nvSpPr>
        <p:spPr>
          <a:xfrm>
            <a:off x="97972" y="1596859"/>
            <a:ext cx="11982516" cy="461665"/>
          </a:xfrm>
          <a:prstGeom prst="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u="sng" dirty="0">
                <a:latin typeface="Comic Sans MS" pitchFamily="66" charset="0"/>
              </a:rPr>
              <a:t>Demo</a:t>
            </a:r>
            <a:r>
              <a:rPr lang="en-GB" sz="2400" dirty="0">
                <a:latin typeface="Comic Sans MS" pitchFamily="66" charset="0"/>
              </a:rPr>
              <a:t>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3670EF-5637-2943-8C50-1A806C7828A5}"/>
              </a:ext>
            </a:extLst>
          </p:cNvPr>
          <p:cNvSpPr txBox="1"/>
          <p:nvPr/>
        </p:nvSpPr>
        <p:spPr>
          <a:xfrm>
            <a:off x="111512" y="639357"/>
            <a:ext cx="11982516" cy="830997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u="sng" dirty="0">
                <a:latin typeface="Comic Sans MS" pitchFamily="66" charset="0"/>
              </a:rPr>
              <a:t>Learning Objective</a:t>
            </a:r>
            <a:r>
              <a:rPr lang="en-GB" sz="2400" dirty="0">
                <a:latin typeface="Comic Sans MS" pitchFamily="66" charset="0"/>
              </a:rPr>
              <a:t>: To be able to make connections between how place and scale affects spatial interactions. </a:t>
            </a:r>
            <a:endParaRPr lang="en-GB" sz="2400" u="sng" dirty="0">
              <a:latin typeface="Comic Sans MS" pitchFamily="66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692179-6CBB-EF47-8C1C-46EDB90B1796}"/>
              </a:ext>
            </a:extLst>
          </p:cNvPr>
          <p:cNvSpPr/>
          <p:nvPr/>
        </p:nvSpPr>
        <p:spPr>
          <a:xfrm>
            <a:off x="111512" y="4930802"/>
            <a:ext cx="7668145" cy="1815882"/>
          </a:xfrm>
          <a:prstGeom prst="rect">
            <a:avLst/>
          </a:prstGeom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" sz="2800" dirty="0">
                <a:latin typeface="Comic Sans MS" panose="030F0902030302020204" pitchFamily="66" charset="0"/>
              </a:rPr>
              <a:t>“Forced international migrations bring more positive than negative impacts to recipient countries”. Referring to examples, discuss this statement.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AB557DF-2540-0643-8A37-8D5DB49D33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5714" y="2224177"/>
            <a:ext cx="3418115" cy="430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580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253851604"/>
              </p:ext>
            </p:extLst>
          </p:nvPr>
        </p:nvGraphicFramePr>
        <p:xfrm>
          <a:off x="204439" y="332656"/>
          <a:ext cx="11987561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53853" y="71046"/>
            <a:ext cx="11733708" cy="52322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>
                <a:latin typeface="Comic Sans MS" pitchFamily="66" charset="0"/>
              </a:rPr>
              <a:t>Being a Geographer – Learning Outcomes</a:t>
            </a:r>
          </a:p>
        </p:txBody>
      </p:sp>
    </p:spTree>
    <p:extLst>
      <p:ext uri="{BB962C8B-B14F-4D97-AF65-F5344CB8AC3E}">
        <p14:creationId xmlns:p14="http://schemas.microsoft.com/office/powerpoint/2010/main" val="3443458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286</Words>
  <Application>Microsoft Macintosh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Roberts</dc:creator>
  <cp:lastModifiedBy>Martin Roberts</cp:lastModifiedBy>
  <cp:revision>8</cp:revision>
  <dcterms:created xsi:type="dcterms:W3CDTF">2018-12-10T13:24:22Z</dcterms:created>
  <dcterms:modified xsi:type="dcterms:W3CDTF">2018-12-10T14:18:31Z</dcterms:modified>
</cp:coreProperties>
</file>